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68" r:id="rId5"/>
    <p:sldMasterId id="2147483681" r:id="rId6"/>
    <p:sldMasterId id="2147483694" r:id="rId7"/>
  </p:sldMasterIdLst>
  <p:notesMasterIdLst>
    <p:notesMasterId r:id="rId42"/>
  </p:notesMasterIdLst>
  <p:sldIdLst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6" r:id="rId26"/>
    <p:sldId id="277" r:id="rId27"/>
    <p:sldId id="278" r:id="rId28"/>
    <p:sldId id="280" r:id="rId29"/>
    <p:sldId id="282" r:id="rId30"/>
    <p:sldId id="290" r:id="rId31"/>
    <p:sldId id="283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20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://mmc" TargetMode="External"/><Relationship Id="rId2" Type="http://schemas.openxmlformats.org/officeDocument/2006/relationships/hyperlink" Target="http://mg.vip.smf.ebay.com/mg.html?editAlerts=1&amp;data=7u1od3q5d6" TargetMode="External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://mmc" TargetMode="External"/><Relationship Id="rId2" Type="http://schemas.openxmlformats.org/officeDocument/2006/relationships/hyperlink" Target="http://mg.vip.smf.ebay.com/mg.html?editAlerts=1&amp;data=7u1od3q5d6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/>
      <dgm:spPr/>
      <dgm:t>
        <a:bodyPr/>
        <a:lstStyle/>
        <a:p>
          <a:pPr rtl="0"/>
          <a:r>
            <a:rPr lang="en-US" dirty="0" smtClean="0"/>
            <a:t>Different Devices…Different </a:t>
          </a:r>
          <a:r>
            <a:rPr lang="en-US" dirty="0" err="1" smtClean="0"/>
            <a:t>OSs</a:t>
          </a:r>
          <a:endParaRPr lang="en-US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0DFCF71C-63DC-4258-B104-C41A28E0E570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Apple, Google, Microsoft, RIM and others.</a:t>
          </a:r>
          <a:endParaRPr lang="en-US" sz="1300" dirty="0"/>
        </a:p>
      </dgm:t>
    </dgm:pt>
    <dgm:pt modelId="{8C158C46-E783-4882-BADF-5819531E42F8}" type="parTrans" cxnId="{9292BDAD-7594-4F86-9E62-B163E44C7C13}">
      <dgm:prSet/>
      <dgm:spPr/>
      <dgm:t>
        <a:bodyPr/>
        <a:lstStyle/>
        <a:p>
          <a:endParaRPr lang="en-US"/>
        </a:p>
      </dgm:t>
    </dgm:pt>
    <dgm:pt modelId="{8B2BECFF-09EF-4C27-8E12-5DA1CABC2190}" type="sibTrans" cxnId="{9292BDAD-7594-4F86-9E62-B163E44C7C13}">
      <dgm:prSet/>
      <dgm:spPr/>
      <dgm:t>
        <a:bodyPr/>
        <a:lstStyle/>
        <a:p>
          <a:endParaRPr lang="en-US"/>
        </a:p>
      </dgm:t>
    </dgm:pt>
    <dgm:pt modelId="{2CBB5C9A-8BD1-4278-B4FD-B239B41406D2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err="1" smtClean="0"/>
            <a:t>iOS</a:t>
          </a:r>
          <a:r>
            <a:rPr lang="en-US" sz="1300" dirty="0" smtClean="0"/>
            <a:t>, Android, Palm OS and others</a:t>
          </a:r>
          <a:endParaRPr lang="en-US" sz="1300" dirty="0"/>
        </a:p>
      </dgm:t>
    </dgm:pt>
    <dgm:pt modelId="{62A6D63B-E444-4609-A5BC-41616D64B8EC}" type="parTrans" cxnId="{280C34B4-09AC-4BD6-8C61-095A1FB02C1F}">
      <dgm:prSet/>
      <dgm:spPr/>
      <dgm:t>
        <a:bodyPr/>
        <a:lstStyle/>
        <a:p>
          <a:endParaRPr lang="en-US"/>
        </a:p>
      </dgm:t>
    </dgm:pt>
    <dgm:pt modelId="{B21AB989-1F74-46BE-8742-5F8A6A23F6E5}" type="sibTrans" cxnId="{280C34B4-09AC-4BD6-8C61-095A1FB02C1F}">
      <dgm:prSet/>
      <dgm:spPr/>
      <dgm:t>
        <a:bodyPr/>
        <a:lstStyle/>
        <a:p>
          <a:endParaRPr lang="en-US"/>
        </a:p>
      </dgm:t>
    </dgm:pt>
    <dgm:pt modelId="{95585881-D86B-44A4-922F-D9E8F8C97FEC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Different languages and toolsets</a:t>
          </a:r>
          <a:endParaRPr lang="en-US" sz="1300" dirty="0"/>
        </a:p>
      </dgm:t>
    </dgm:pt>
    <dgm:pt modelId="{B22D1192-975A-4FA0-A5E3-D6F8966EDD7D}" type="parTrans" cxnId="{835E552C-926B-4CF0-8930-821FA00CC3D2}">
      <dgm:prSet/>
      <dgm:spPr/>
      <dgm:t>
        <a:bodyPr/>
        <a:lstStyle/>
        <a:p>
          <a:endParaRPr lang="en-US"/>
        </a:p>
      </dgm:t>
    </dgm:pt>
    <dgm:pt modelId="{88DDDDE0-4B7D-4721-99D5-9BCE4CCFE2F3}" type="sibTrans" cxnId="{835E552C-926B-4CF0-8930-821FA00CC3D2}">
      <dgm:prSet/>
      <dgm:spPr/>
      <dgm:t>
        <a:bodyPr/>
        <a:lstStyle/>
        <a:p>
          <a:endParaRPr lang="en-US"/>
        </a:p>
      </dgm:t>
    </dgm:pt>
    <dgm:pt modelId="{9818592D-CA2A-46AC-B579-05DACC512D2A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No silver bullet</a:t>
          </a:r>
          <a:endParaRPr lang="en-US" sz="1300" dirty="0"/>
        </a:p>
      </dgm:t>
    </dgm:pt>
    <dgm:pt modelId="{3486C362-3B57-4DD4-A953-B615F18498D0}" type="parTrans" cxnId="{60D1C6D6-52EA-4FDB-AA75-F31D45710639}">
      <dgm:prSet/>
      <dgm:spPr/>
      <dgm:t>
        <a:bodyPr/>
        <a:lstStyle/>
        <a:p>
          <a:endParaRPr lang="en-US"/>
        </a:p>
      </dgm:t>
    </dgm:pt>
    <dgm:pt modelId="{496F02C3-B81E-436A-BAA7-79FB7738AEDE}" type="sibTrans" cxnId="{60D1C6D6-52EA-4FDB-AA75-F31D45710639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LinFactNeighborX="-15000" custLinFactNeighborY="219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6A239D19-5D90-3D48-90A8-DE89430C4366}" type="presOf" srcId="{2CBB5C9A-8BD1-4278-B4FD-B239B41406D2}" destId="{0D0C0D87-5E46-4F95-8A2F-6BC84FB068CF}" srcOrd="0" destOrd="1" presId="urn:microsoft.com/office/officeart/2005/8/layout/list1"/>
    <dgm:cxn modelId="{280C34B4-09AC-4BD6-8C61-095A1FB02C1F}" srcId="{5BAD444A-093C-443C-A17A-F33341C6292F}" destId="{2CBB5C9A-8BD1-4278-B4FD-B239B41406D2}" srcOrd="1" destOrd="0" parTransId="{62A6D63B-E444-4609-A5BC-41616D64B8EC}" sibTransId="{B21AB989-1F74-46BE-8742-5F8A6A23F6E5}"/>
    <dgm:cxn modelId="{1FE384C8-7160-1E4C-A400-87E53EA99062}" type="presOf" srcId="{6135B048-0771-436C-8E29-30606A5E5C22}" destId="{73972089-9AA2-4700-AA6E-33768D0A8308}" srcOrd="0" destOrd="0" presId="urn:microsoft.com/office/officeart/2005/8/layout/list1"/>
    <dgm:cxn modelId="{835E552C-926B-4CF0-8930-821FA00CC3D2}" srcId="{5BAD444A-093C-443C-A17A-F33341C6292F}" destId="{95585881-D86B-44A4-922F-D9E8F8C97FEC}" srcOrd="2" destOrd="0" parTransId="{B22D1192-975A-4FA0-A5E3-D6F8966EDD7D}" sibTransId="{88DDDDE0-4B7D-4721-99D5-9BCE4CCFE2F3}"/>
    <dgm:cxn modelId="{AC430B6E-3C0E-1C4A-AF46-5E9112F15961}" type="presOf" srcId="{5BAD444A-093C-443C-A17A-F33341C6292F}" destId="{E18C31B5-BF61-4D5B-8B5D-016502759384}" srcOrd="1" destOrd="0" presId="urn:microsoft.com/office/officeart/2005/8/layout/list1"/>
    <dgm:cxn modelId="{B6A3F8D2-F8FE-0C47-A03B-0AA22E86974F}" type="presOf" srcId="{5BAD444A-093C-443C-A17A-F33341C6292F}" destId="{66BF2075-250A-4372-A645-7C662D396449}" srcOrd="0" destOrd="0" presId="urn:microsoft.com/office/officeart/2005/8/layout/list1"/>
    <dgm:cxn modelId="{0B74C65A-6DE1-9C4D-BFEB-5FC0B363C9E2}" type="presOf" srcId="{0DFCF71C-63DC-4258-B104-C41A28E0E570}" destId="{0D0C0D87-5E46-4F95-8A2F-6BC84FB068CF}" srcOrd="0" destOrd="0" presId="urn:microsoft.com/office/officeart/2005/8/layout/list1"/>
    <dgm:cxn modelId="{696C7C47-FFD6-FA41-9271-24122308CA72}" type="presOf" srcId="{9818592D-CA2A-46AC-B579-05DACC512D2A}" destId="{0D0C0D87-5E46-4F95-8A2F-6BC84FB068CF}" srcOrd="0" destOrd="3" presId="urn:microsoft.com/office/officeart/2005/8/layout/list1"/>
    <dgm:cxn modelId="{60D1C6D6-52EA-4FDB-AA75-F31D45710639}" srcId="{5BAD444A-093C-443C-A17A-F33341C6292F}" destId="{9818592D-CA2A-46AC-B579-05DACC512D2A}" srcOrd="3" destOrd="0" parTransId="{3486C362-3B57-4DD4-A953-B615F18498D0}" sibTransId="{496F02C3-B81E-436A-BAA7-79FB7738AEDE}"/>
    <dgm:cxn modelId="{C898FE4A-7394-1840-9E1D-83EB227900F2}" type="presOf" srcId="{95585881-D86B-44A4-922F-D9E8F8C97FEC}" destId="{0D0C0D87-5E46-4F95-8A2F-6BC84FB068CF}" srcOrd="0" destOrd="2" presId="urn:microsoft.com/office/officeart/2005/8/layout/list1"/>
    <dgm:cxn modelId="{9292BDAD-7594-4F86-9E62-B163E44C7C13}" srcId="{5BAD444A-093C-443C-A17A-F33341C6292F}" destId="{0DFCF71C-63DC-4258-B104-C41A28E0E570}" srcOrd="0" destOrd="0" parTransId="{8C158C46-E783-4882-BADF-5819531E42F8}" sibTransId="{8B2BECFF-09EF-4C27-8E12-5DA1CABC2190}"/>
    <dgm:cxn modelId="{08A7D5E3-1518-D445-8D6F-C78E7AB25128}" type="presParOf" srcId="{73972089-9AA2-4700-AA6E-33768D0A8308}" destId="{2FE2096A-49B6-41BF-B8F4-D6323AC6E1A5}" srcOrd="0" destOrd="0" presId="urn:microsoft.com/office/officeart/2005/8/layout/list1"/>
    <dgm:cxn modelId="{68A84684-36C1-E442-ADF1-B00DFA0C5447}" type="presParOf" srcId="{2FE2096A-49B6-41BF-B8F4-D6323AC6E1A5}" destId="{66BF2075-250A-4372-A645-7C662D396449}" srcOrd="0" destOrd="0" presId="urn:microsoft.com/office/officeart/2005/8/layout/list1"/>
    <dgm:cxn modelId="{0D0EC88E-C877-9B4B-B100-3765C3A8C9A7}" type="presParOf" srcId="{2FE2096A-49B6-41BF-B8F4-D6323AC6E1A5}" destId="{E18C31B5-BF61-4D5B-8B5D-016502759384}" srcOrd="1" destOrd="0" presId="urn:microsoft.com/office/officeart/2005/8/layout/list1"/>
    <dgm:cxn modelId="{FC1FFE21-5356-314D-A6E7-499618AADC85}" type="presParOf" srcId="{73972089-9AA2-4700-AA6E-33768D0A8308}" destId="{E2C8D02A-D45E-4F97-8793-BA96DCFCA711}" srcOrd="1" destOrd="0" presId="urn:microsoft.com/office/officeart/2005/8/layout/list1"/>
    <dgm:cxn modelId="{448662DE-CF8B-6B4C-A24F-93BDF941C93B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2200" dirty="0" smtClean="0"/>
            <a:t>API/Services Automation Status</a:t>
          </a:r>
          <a:endParaRPr lang="en-US" sz="2200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E6E05FEA-075A-4480-B471-46944D9EBD32}">
      <dgm:prSet custT="1"/>
      <dgm:spPr/>
      <dgm:t>
        <a:bodyPr/>
        <a:lstStyle/>
        <a:p>
          <a:r>
            <a:rPr lang="en-US" sz="1300" dirty="0" smtClean="0"/>
            <a:t>LISA/</a:t>
          </a:r>
          <a:r>
            <a:rPr lang="en-US" sz="1300" dirty="0" err="1" smtClean="0"/>
            <a:t>RoadRunner</a:t>
          </a:r>
          <a:r>
            <a:rPr lang="en-US" sz="1300" dirty="0" smtClean="0"/>
            <a:t> test scenario for </a:t>
          </a:r>
          <a:r>
            <a:rPr lang="en-US" sz="1400" dirty="0" smtClean="0"/>
            <a:t>API/Services </a:t>
          </a:r>
          <a:endParaRPr lang="en-US" sz="1300" dirty="0"/>
        </a:p>
      </dgm:t>
    </dgm:pt>
    <dgm:pt modelId="{1E3D0792-11BE-4FBA-BA57-11C8FD962922}">
      <dgm:prSet custT="1"/>
      <dgm:spPr/>
      <dgm:t>
        <a:bodyPr/>
        <a:lstStyle/>
        <a:p>
          <a:r>
            <a:rPr lang="en-US" sz="1300" dirty="0" smtClean="0"/>
            <a:t>LISA smoke test by application (Core 2.0, Core, CSA, ISELL)</a:t>
          </a:r>
          <a:endParaRPr lang="en-US" sz="1300" dirty="0"/>
        </a:p>
      </dgm:t>
    </dgm:pt>
    <dgm:pt modelId="{27BA76D8-9DEB-4EE9-9478-CAB4DA9EFA0B}">
      <dgm:prSet custT="1"/>
      <dgm:spPr/>
      <dgm:t>
        <a:bodyPr/>
        <a:lstStyle/>
        <a:p>
          <a:r>
            <a:rPr lang="en-US" sz="1300" dirty="0" smtClean="0"/>
            <a:t>API automation for bugs, feature requests from Mobile</a:t>
          </a:r>
          <a:endParaRPr lang="en-US" sz="1300" dirty="0"/>
        </a:p>
      </dgm:t>
    </dgm:pt>
    <dgm:pt modelId="{A6E85E5A-9C72-4C4C-8FD2-0FD627268A49}">
      <dgm:prSet custT="1"/>
      <dgm:spPr/>
      <dgm:t>
        <a:bodyPr/>
        <a:lstStyle/>
        <a:p>
          <a:r>
            <a:rPr lang="en-US" sz="1300" dirty="0" smtClean="0"/>
            <a:t>Sanity API regression in </a:t>
          </a:r>
          <a:r>
            <a:rPr lang="en-US" sz="1300" dirty="0" err="1" smtClean="0"/>
            <a:t>RoadRunner</a:t>
          </a:r>
          <a:r>
            <a:rPr lang="en-US" sz="1300" dirty="0" smtClean="0"/>
            <a:t> – 100%</a:t>
          </a:r>
          <a:endParaRPr lang="en-US" sz="1300" dirty="0"/>
        </a:p>
      </dgm:t>
    </dgm:pt>
    <dgm:pt modelId="{BCD92E34-F336-40FC-B491-0A31172B0FDC}">
      <dgm:prSet custT="1"/>
      <dgm:spPr/>
      <dgm:t>
        <a:bodyPr/>
        <a:lstStyle/>
        <a:p>
          <a:r>
            <a:rPr lang="en-US" sz="1300" b="1" dirty="0" smtClean="0"/>
            <a:t>Automation Coverage:</a:t>
          </a:r>
          <a:endParaRPr lang="en-US" sz="1300" dirty="0"/>
        </a:p>
      </dgm:t>
    </dgm:pt>
    <dgm:pt modelId="{AAAC5DBC-FF8C-4BB3-8810-3E9D6CA3BC22}" type="sibTrans" cxnId="{E12A3EC4-C540-4132-B61A-1C368016D126}">
      <dgm:prSet/>
      <dgm:spPr/>
      <dgm:t>
        <a:bodyPr/>
        <a:lstStyle/>
        <a:p>
          <a:endParaRPr lang="en-US"/>
        </a:p>
      </dgm:t>
    </dgm:pt>
    <dgm:pt modelId="{48A9986A-41A8-414B-88A7-5C6D26267E7B}" type="parTrans" cxnId="{E12A3EC4-C540-4132-B61A-1C368016D126}">
      <dgm:prSet/>
      <dgm:spPr/>
      <dgm:t>
        <a:bodyPr/>
        <a:lstStyle/>
        <a:p>
          <a:endParaRPr lang="en-US"/>
        </a:p>
      </dgm:t>
    </dgm:pt>
    <dgm:pt modelId="{60D13A63-96DC-4747-8715-1374A920557B}" type="sibTrans" cxnId="{5C0F47B0-3B3F-4401-8B82-90D5CE5D6CF6}">
      <dgm:prSet/>
      <dgm:spPr/>
      <dgm:t>
        <a:bodyPr/>
        <a:lstStyle/>
        <a:p>
          <a:endParaRPr lang="en-US"/>
        </a:p>
      </dgm:t>
    </dgm:pt>
    <dgm:pt modelId="{4450BF74-F936-4636-8C2F-80EEC415AE11}" type="parTrans" cxnId="{5C0F47B0-3B3F-4401-8B82-90D5CE5D6CF6}">
      <dgm:prSet/>
      <dgm:spPr/>
      <dgm:t>
        <a:bodyPr/>
        <a:lstStyle/>
        <a:p>
          <a:endParaRPr lang="en-US"/>
        </a:p>
      </dgm:t>
    </dgm:pt>
    <dgm:pt modelId="{D63B2A0F-C352-49E2-AC6C-D71C6BBA3436}" type="sibTrans" cxnId="{A8437E3E-69BC-489C-9AAC-E53E5F0A8D9F}">
      <dgm:prSet/>
      <dgm:spPr/>
      <dgm:t>
        <a:bodyPr/>
        <a:lstStyle/>
        <a:p>
          <a:endParaRPr lang="en-US"/>
        </a:p>
      </dgm:t>
    </dgm:pt>
    <dgm:pt modelId="{A0AAD8FA-2050-45B2-92AF-65564A9C9F3C}" type="parTrans" cxnId="{A8437E3E-69BC-489C-9AAC-E53E5F0A8D9F}">
      <dgm:prSet/>
      <dgm:spPr/>
      <dgm:t>
        <a:bodyPr/>
        <a:lstStyle/>
        <a:p>
          <a:endParaRPr lang="en-US"/>
        </a:p>
      </dgm:t>
    </dgm:pt>
    <dgm:pt modelId="{B14F8E91-DD52-4CEC-9544-241DB75E786D}" type="sibTrans" cxnId="{D002F3C3-2BDC-4E6A-9636-67416EC95E65}">
      <dgm:prSet/>
      <dgm:spPr/>
      <dgm:t>
        <a:bodyPr/>
        <a:lstStyle/>
        <a:p>
          <a:endParaRPr lang="en-US"/>
        </a:p>
      </dgm:t>
    </dgm:pt>
    <dgm:pt modelId="{F2179D53-2230-447D-B164-A54DE494BA4D}" type="parTrans" cxnId="{D002F3C3-2BDC-4E6A-9636-67416EC95E65}">
      <dgm:prSet/>
      <dgm:spPr/>
      <dgm:t>
        <a:bodyPr/>
        <a:lstStyle/>
        <a:p>
          <a:endParaRPr lang="en-US"/>
        </a:p>
      </dgm:t>
    </dgm:pt>
    <dgm:pt modelId="{B81F9375-7986-4841-AB72-F2BFB780B27D}" type="sibTrans" cxnId="{334D42D1-862B-4CD7-A729-4F7E6B7FE6C4}">
      <dgm:prSet/>
      <dgm:spPr/>
      <dgm:t>
        <a:bodyPr/>
        <a:lstStyle/>
        <a:p>
          <a:endParaRPr lang="en-US"/>
        </a:p>
      </dgm:t>
    </dgm:pt>
    <dgm:pt modelId="{9461500E-0CF1-4F11-AF87-D7E119792647}" type="parTrans" cxnId="{334D42D1-862B-4CD7-A729-4F7E6B7FE6C4}">
      <dgm:prSet/>
      <dgm:spPr/>
      <dgm:t>
        <a:bodyPr/>
        <a:lstStyle/>
        <a:p>
          <a:endParaRPr lang="en-US"/>
        </a:p>
      </dgm:t>
    </dgm:pt>
    <dgm:pt modelId="{BFE896F5-046E-4659-9947-76263828EEAB}">
      <dgm:prSet custT="1"/>
      <dgm:spPr/>
      <dgm:t>
        <a:bodyPr/>
        <a:lstStyle/>
        <a:p>
          <a:r>
            <a:rPr lang="en-US" sz="1300" b="0" dirty="0" smtClean="0"/>
            <a:t> LISA for Services</a:t>
          </a:r>
          <a:endParaRPr lang="en-US" sz="1300" b="0" dirty="0"/>
        </a:p>
      </dgm:t>
    </dgm:pt>
    <dgm:pt modelId="{C9651B96-07CC-4F31-8339-82DC49CFE05E}">
      <dgm:prSet custT="1"/>
      <dgm:spPr/>
      <dgm:t>
        <a:bodyPr/>
        <a:lstStyle/>
        <a:p>
          <a:r>
            <a:rPr lang="en-US" sz="1300" b="0" dirty="0" err="1" smtClean="0"/>
            <a:t>RoadRunner</a:t>
          </a:r>
          <a:r>
            <a:rPr lang="en-US" sz="1300" b="0" dirty="0" smtClean="0"/>
            <a:t> for Trading API</a:t>
          </a:r>
          <a:endParaRPr lang="en-US" sz="1300" b="0" dirty="0"/>
        </a:p>
      </dgm:t>
    </dgm:pt>
    <dgm:pt modelId="{1FCC8E92-C0BE-43D5-8758-3AE08F8C8917}">
      <dgm:prSet custT="1"/>
      <dgm:spPr/>
      <dgm:t>
        <a:bodyPr/>
        <a:lstStyle/>
        <a:p>
          <a:r>
            <a:rPr lang="en-US" sz="1300" b="1" dirty="0" smtClean="0"/>
            <a:t>Tools:</a:t>
          </a:r>
          <a:endParaRPr lang="en-US" sz="1300" dirty="0"/>
        </a:p>
      </dgm:t>
    </dgm:pt>
    <dgm:pt modelId="{86BF5891-3136-411C-A072-96C431D0E4C6}" type="sibTrans" cxnId="{ED5E0ED7-D857-4EBF-A608-FECD7A7D2A18}">
      <dgm:prSet/>
      <dgm:spPr/>
      <dgm:t>
        <a:bodyPr/>
        <a:lstStyle/>
        <a:p>
          <a:endParaRPr lang="en-US"/>
        </a:p>
      </dgm:t>
    </dgm:pt>
    <dgm:pt modelId="{02473F07-D387-4DD5-9CB1-46614E2ABCF6}" type="parTrans" cxnId="{ED5E0ED7-D857-4EBF-A608-FECD7A7D2A18}">
      <dgm:prSet/>
      <dgm:spPr/>
      <dgm:t>
        <a:bodyPr/>
        <a:lstStyle/>
        <a:p>
          <a:endParaRPr lang="en-US"/>
        </a:p>
      </dgm:t>
    </dgm:pt>
    <dgm:pt modelId="{A2C0EB3E-4E4A-48A0-B01D-2FD9618C1247}" type="sibTrans" cxnId="{2A42896A-9FB9-4238-91E4-FC63572F6CD5}">
      <dgm:prSet/>
      <dgm:spPr/>
      <dgm:t>
        <a:bodyPr/>
        <a:lstStyle/>
        <a:p>
          <a:endParaRPr lang="en-US"/>
        </a:p>
      </dgm:t>
    </dgm:pt>
    <dgm:pt modelId="{93420C6F-3045-41B6-8AC8-D11B553B793E}" type="parTrans" cxnId="{2A42896A-9FB9-4238-91E4-FC63572F6CD5}">
      <dgm:prSet/>
      <dgm:spPr/>
      <dgm:t>
        <a:bodyPr/>
        <a:lstStyle/>
        <a:p>
          <a:endParaRPr lang="en-US"/>
        </a:p>
      </dgm:t>
    </dgm:pt>
    <dgm:pt modelId="{E48D4D6B-E75F-491F-8697-1EA629160642}" type="sibTrans" cxnId="{C3E05DD0-54DB-43FD-BAC6-53854222FAB9}">
      <dgm:prSet/>
      <dgm:spPr/>
      <dgm:t>
        <a:bodyPr/>
        <a:lstStyle/>
        <a:p>
          <a:endParaRPr lang="en-US"/>
        </a:p>
      </dgm:t>
    </dgm:pt>
    <dgm:pt modelId="{9972B146-9195-43B2-9C87-52A769E473BB}" type="parTrans" cxnId="{C3E05DD0-54DB-43FD-BAC6-53854222FAB9}">
      <dgm:prSet/>
      <dgm:spPr/>
      <dgm:t>
        <a:bodyPr/>
        <a:lstStyle/>
        <a:p>
          <a:endParaRPr lang="en-US"/>
        </a:p>
      </dgm:t>
    </dgm:pt>
    <dgm:pt modelId="{80446469-F350-46EE-92F1-E01C58D06A75}">
      <dgm:prSet custT="1"/>
      <dgm:spPr/>
      <dgm:t>
        <a:bodyPr/>
        <a:lstStyle/>
        <a:p>
          <a:r>
            <a:rPr lang="en-US" sz="1300" b="0" dirty="0" smtClean="0"/>
            <a:t>Feeds – 5</a:t>
          </a:r>
          <a:endParaRPr lang="en-US" sz="1300" b="0" dirty="0"/>
        </a:p>
      </dgm:t>
    </dgm:pt>
    <dgm:pt modelId="{78DE9D49-3189-42AD-9B54-3D8034F762D5}">
      <dgm:prSet custT="1"/>
      <dgm:spPr/>
      <dgm:t>
        <a:bodyPr/>
        <a:lstStyle/>
        <a:p>
          <a:r>
            <a:rPr lang="en-US" sz="1300" b="0" dirty="0" smtClean="0"/>
            <a:t>Services – 12 (40 calls)</a:t>
          </a:r>
          <a:endParaRPr lang="en-US" sz="1300" b="0" dirty="0"/>
        </a:p>
      </dgm:t>
    </dgm:pt>
    <dgm:pt modelId="{92F16520-B273-4D97-8546-72087CF9A07A}">
      <dgm:prSet custT="1"/>
      <dgm:spPr/>
      <dgm:t>
        <a:bodyPr/>
        <a:lstStyle/>
        <a:p>
          <a:r>
            <a:rPr lang="en-US" sz="1300" b="0" dirty="0" smtClean="0"/>
            <a:t>Trading API – 45 calls</a:t>
          </a:r>
          <a:endParaRPr lang="en-US" sz="1300" b="0" dirty="0"/>
        </a:p>
      </dgm:t>
    </dgm:pt>
    <dgm:pt modelId="{F3E1A5C0-34E5-48C5-9987-502B71177AF0}">
      <dgm:prSet custT="1"/>
      <dgm:spPr/>
      <dgm:t>
        <a:bodyPr/>
        <a:lstStyle/>
        <a:p>
          <a:r>
            <a:rPr lang="en-US" sz="1300" b="1" dirty="0" smtClean="0"/>
            <a:t>Current  Usage:</a:t>
          </a:r>
          <a:endParaRPr lang="en-US" sz="1300" dirty="0"/>
        </a:p>
      </dgm:t>
    </dgm:pt>
    <dgm:pt modelId="{568C9A6D-9E60-48A9-A5DD-6B8DEE2D3C37}" type="sibTrans" cxnId="{543B3819-5794-4B3C-8B6F-A00C4373908F}">
      <dgm:prSet/>
      <dgm:spPr/>
      <dgm:t>
        <a:bodyPr/>
        <a:lstStyle/>
        <a:p>
          <a:endParaRPr lang="en-US"/>
        </a:p>
      </dgm:t>
    </dgm:pt>
    <dgm:pt modelId="{4DDF3F0A-EE68-4E9A-B38D-352D3A5A87FF}" type="parTrans" cxnId="{543B3819-5794-4B3C-8B6F-A00C4373908F}">
      <dgm:prSet/>
      <dgm:spPr/>
      <dgm:t>
        <a:bodyPr/>
        <a:lstStyle/>
        <a:p>
          <a:endParaRPr lang="en-US"/>
        </a:p>
      </dgm:t>
    </dgm:pt>
    <dgm:pt modelId="{DE46B296-2E52-4B67-B700-36D4DFE94B69}" type="sibTrans" cxnId="{F9E4FFFA-B3E4-4197-A601-AFECDC9B0B46}">
      <dgm:prSet/>
      <dgm:spPr/>
      <dgm:t>
        <a:bodyPr/>
        <a:lstStyle/>
        <a:p>
          <a:endParaRPr lang="en-US"/>
        </a:p>
      </dgm:t>
    </dgm:pt>
    <dgm:pt modelId="{F91565E4-3C0D-4132-8C3A-37ED8AF9A3A0}" type="parTrans" cxnId="{F9E4FFFA-B3E4-4197-A601-AFECDC9B0B46}">
      <dgm:prSet/>
      <dgm:spPr/>
      <dgm:t>
        <a:bodyPr/>
        <a:lstStyle/>
        <a:p>
          <a:endParaRPr lang="en-US"/>
        </a:p>
      </dgm:t>
    </dgm:pt>
    <dgm:pt modelId="{EA2778C2-9B90-4656-A773-C14B6C56D299}" type="sibTrans" cxnId="{39125670-595D-4E84-88C8-15DDF764138E}">
      <dgm:prSet/>
      <dgm:spPr/>
      <dgm:t>
        <a:bodyPr/>
        <a:lstStyle/>
        <a:p>
          <a:endParaRPr lang="en-US"/>
        </a:p>
      </dgm:t>
    </dgm:pt>
    <dgm:pt modelId="{6373B008-6F76-43EB-A0F4-DD15765CAE5B}" type="parTrans" cxnId="{39125670-595D-4E84-88C8-15DDF764138E}">
      <dgm:prSet/>
      <dgm:spPr/>
      <dgm:t>
        <a:bodyPr/>
        <a:lstStyle/>
        <a:p>
          <a:endParaRPr lang="en-US"/>
        </a:p>
      </dgm:t>
    </dgm:pt>
    <dgm:pt modelId="{570A2B64-33FA-4374-8BF7-E421F1D4AD05}" type="sibTrans" cxnId="{59FCF864-7515-4AB8-8384-626E91FF6B96}">
      <dgm:prSet/>
      <dgm:spPr/>
      <dgm:t>
        <a:bodyPr/>
        <a:lstStyle/>
        <a:p>
          <a:endParaRPr lang="en-US"/>
        </a:p>
      </dgm:t>
    </dgm:pt>
    <dgm:pt modelId="{A4E71EDD-8B1D-4424-BDAA-18F41EBB6DE6}" type="parTrans" cxnId="{59FCF864-7515-4AB8-8384-626E91FF6B96}">
      <dgm:prSet/>
      <dgm:spPr/>
      <dgm:t>
        <a:bodyPr/>
        <a:lstStyle/>
        <a:p>
          <a:endParaRPr lang="en-US"/>
        </a:p>
      </dgm:t>
    </dgm:pt>
    <dgm:pt modelId="{6CE3D76E-2068-4D41-A432-AA708090C530}">
      <dgm:prSet custT="1"/>
      <dgm:spPr/>
      <dgm:t>
        <a:bodyPr/>
        <a:lstStyle/>
        <a:p>
          <a:r>
            <a:rPr lang="en-US" sz="1300" dirty="0" smtClean="0"/>
            <a:t>LISA automation for services – 70%</a:t>
          </a:r>
          <a:endParaRPr lang="en-US" sz="1300" dirty="0"/>
        </a:p>
      </dgm:t>
    </dgm:pt>
    <dgm:pt modelId="{6BEFF7C1-8400-418E-B6D9-60F34CA4E08A}" type="sibTrans" cxnId="{6B697D42-8D06-49FD-BC89-DFCDCD9420E8}">
      <dgm:prSet/>
      <dgm:spPr/>
      <dgm:t>
        <a:bodyPr/>
        <a:lstStyle/>
        <a:p>
          <a:endParaRPr lang="en-US"/>
        </a:p>
      </dgm:t>
    </dgm:pt>
    <dgm:pt modelId="{3515B354-E5A7-4949-A2D9-812CE27BEB73}" type="parTrans" cxnId="{6B697D42-8D06-49FD-BC89-DFCDCD9420E8}">
      <dgm:prSet/>
      <dgm:spPr/>
      <dgm:t>
        <a:bodyPr/>
        <a:lstStyle/>
        <a:p>
          <a:endParaRPr lang="en-US"/>
        </a:p>
      </dgm:t>
    </dgm:pt>
    <dgm:pt modelId="{0C1AEF58-E927-4CF8-B364-F8F822E2140A}">
      <dgm:prSet custT="1"/>
      <dgm:spPr/>
      <dgm:t>
        <a:bodyPr/>
        <a:lstStyle/>
        <a:p>
          <a:r>
            <a:rPr lang="en-US" sz="1300" dirty="0" smtClean="0"/>
            <a:t>Full API regression in </a:t>
          </a:r>
          <a:r>
            <a:rPr lang="en-US" sz="1300" dirty="0" err="1" smtClean="0"/>
            <a:t>RoadRunner</a:t>
          </a:r>
          <a:r>
            <a:rPr lang="en-US" sz="1300" dirty="0" smtClean="0"/>
            <a:t> – 100%</a:t>
          </a:r>
          <a:endParaRPr lang="en-US" sz="1300" dirty="0"/>
        </a:p>
      </dgm:t>
    </dgm:pt>
    <dgm:pt modelId="{00A40F3E-5D2A-4C03-80E8-A8FBB5298238}" type="sibTrans" cxnId="{821A9720-1EA0-48B9-8B18-15067DFEDE98}">
      <dgm:prSet/>
      <dgm:spPr/>
      <dgm:t>
        <a:bodyPr/>
        <a:lstStyle/>
        <a:p>
          <a:endParaRPr lang="en-US"/>
        </a:p>
      </dgm:t>
    </dgm:pt>
    <dgm:pt modelId="{21DEE3C2-ABAE-4B52-9124-E40A62B04D21}" type="parTrans" cxnId="{821A9720-1EA0-48B9-8B18-15067DFEDE98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ScaleY="718352" custLinFactY="200000" custLinFactNeighborX="60157" custLinFactNeighborY="2713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158168" custLinFactNeighborY="4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125670-595D-4E84-88C8-15DDF764138E}" srcId="{F3E1A5C0-34E5-48C5-9987-502B71177AF0}" destId="{78DE9D49-3189-42AD-9B54-3D8034F762D5}" srcOrd="1" destOrd="0" parTransId="{6373B008-6F76-43EB-A0F4-DD15765CAE5B}" sibTransId="{EA2778C2-9B90-4656-A773-C14B6C56D299}"/>
    <dgm:cxn modelId="{BA45D930-1733-7F47-BC8A-FB75498C904D}" type="presOf" srcId="{1E3D0792-11BE-4FBA-BA57-11C8FD962922}" destId="{0D0C0D87-5E46-4F95-8A2F-6BC84FB068CF}" srcOrd="0" destOrd="12" presId="urn:microsoft.com/office/officeart/2005/8/layout/list1"/>
    <dgm:cxn modelId="{25269E9B-0328-6F4B-868B-17C8B15E28DF}" type="presOf" srcId="{BCD92E34-F336-40FC-B491-0A31172B0FDC}" destId="{0D0C0D87-5E46-4F95-8A2F-6BC84FB068CF}" srcOrd="0" destOrd="7" presId="urn:microsoft.com/office/officeart/2005/8/layout/list1"/>
    <dgm:cxn modelId="{3DC1D201-85A5-EE4F-BC7F-C72C1C04E11A}" type="presOf" srcId="{5BAD444A-093C-443C-A17A-F33341C6292F}" destId="{66BF2075-250A-4372-A645-7C662D396449}" srcOrd="0" destOrd="0" presId="urn:microsoft.com/office/officeart/2005/8/layout/list1"/>
    <dgm:cxn modelId="{F7BCA7C6-0C0D-A545-9DAA-016AE9738961}" type="presOf" srcId="{0C1AEF58-E927-4CF8-B364-F8F822E2140A}" destId="{0D0C0D87-5E46-4F95-8A2F-6BC84FB068CF}" srcOrd="0" destOrd="9" presId="urn:microsoft.com/office/officeart/2005/8/layout/list1"/>
    <dgm:cxn modelId="{C3E05DD0-54DB-43FD-BAC6-53854222FAB9}" srcId="{1FCC8E92-C0BE-43D5-8758-3AE08F8C8917}" destId="{C9651B96-07CC-4F31-8339-82DC49CFE05E}" srcOrd="0" destOrd="0" parTransId="{9972B146-9195-43B2-9C87-52A769E473BB}" sibTransId="{E48D4D6B-E75F-491F-8697-1EA629160642}"/>
    <dgm:cxn modelId="{C82DC9BF-DD70-D643-A96B-FFD9E1C5DF7D}" type="presOf" srcId="{A6E85E5A-9C72-4C4C-8FD2-0FD627268A49}" destId="{0D0C0D87-5E46-4F95-8A2F-6BC84FB068CF}" srcOrd="0" destOrd="8" presId="urn:microsoft.com/office/officeart/2005/8/layout/list1"/>
    <dgm:cxn modelId="{A5B67DD2-88C5-0E40-8A65-CECF01725432}" type="presOf" srcId="{6135B048-0771-436C-8E29-30606A5E5C22}" destId="{73972089-9AA2-4700-AA6E-33768D0A8308}" srcOrd="0" destOrd="0" presId="urn:microsoft.com/office/officeart/2005/8/layout/list1"/>
    <dgm:cxn modelId="{2DA5ADF0-C780-AE46-A0DD-FD5368496FF2}" type="presOf" srcId="{78DE9D49-3189-42AD-9B54-3D8034F762D5}" destId="{0D0C0D87-5E46-4F95-8A2F-6BC84FB068CF}" srcOrd="0" destOrd="2" presId="urn:microsoft.com/office/officeart/2005/8/layout/list1"/>
    <dgm:cxn modelId="{A8437E3E-69BC-489C-9AAC-E53E5F0A8D9F}" srcId="{BCD92E34-F336-40FC-B491-0A31172B0FDC}" destId="{1E3D0792-11BE-4FBA-BA57-11C8FD962922}" srcOrd="4" destOrd="0" parTransId="{A0AAD8FA-2050-45B2-92AF-65564A9C9F3C}" sibTransId="{D63B2A0F-C352-49E2-AC6C-D71C6BBA3436}"/>
    <dgm:cxn modelId="{E3BC1606-BF5C-874B-8F7D-879CF38FD0A2}" type="presOf" srcId="{F3E1A5C0-34E5-48C5-9987-502B71177AF0}" destId="{0D0C0D87-5E46-4F95-8A2F-6BC84FB068CF}" srcOrd="0" destOrd="0" presId="urn:microsoft.com/office/officeart/2005/8/layout/list1"/>
    <dgm:cxn modelId="{DB957BCE-6C0F-0847-8F1D-EBAC715A495E}" type="presOf" srcId="{1FCC8E92-C0BE-43D5-8758-3AE08F8C8917}" destId="{0D0C0D87-5E46-4F95-8A2F-6BC84FB068CF}" srcOrd="0" destOrd="4" presId="urn:microsoft.com/office/officeart/2005/8/layout/list1"/>
    <dgm:cxn modelId="{A18ED078-2EE7-FC4D-B1FA-0AA40F93004B}" type="presOf" srcId="{E6E05FEA-075A-4480-B471-46944D9EBD32}" destId="{0D0C0D87-5E46-4F95-8A2F-6BC84FB068CF}" srcOrd="0" destOrd="13" presId="urn:microsoft.com/office/officeart/2005/8/layout/list1"/>
    <dgm:cxn modelId="{ED5E0ED7-D857-4EBF-A608-FECD7A7D2A18}" srcId="{5BAD444A-093C-443C-A17A-F33341C6292F}" destId="{1FCC8E92-C0BE-43D5-8758-3AE08F8C8917}" srcOrd="1" destOrd="0" parTransId="{02473F07-D387-4DD5-9CB1-46614E2ABCF6}" sibTransId="{86BF5891-3136-411C-A072-96C431D0E4C6}"/>
    <dgm:cxn modelId="{D002F3C3-2BDC-4E6A-9636-67416EC95E65}" srcId="{BCD92E34-F336-40FC-B491-0A31172B0FDC}" destId="{27BA76D8-9DEB-4EE9-9478-CAB4DA9EFA0B}" srcOrd="3" destOrd="0" parTransId="{F2179D53-2230-447D-B164-A54DE494BA4D}" sibTransId="{B14F8E91-DD52-4CEC-9544-241DB75E786D}"/>
    <dgm:cxn modelId="{E12A3EC4-C540-4132-B61A-1C368016D126}" srcId="{5BAD444A-093C-443C-A17A-F33341C6292F}" destId="{BCD92E34-F336-40FC-B491-0A31172B0FDC}" srcOrd="2" destOrd="0" parTransId="{48A9986A-41A8-414B-88A7-5C6D26267E7B}" sibTransId="{AAAC5DBC-FF8C-4BB3-8810-3E9D6CA3BC22}"/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821A9720-1EA0-48B9-8B18-15067DFEDE98}" srcId="{BCD92E34-F336-40FC-B491-0A31172B0FDC}" destId="{0C1AEF58-E927-4CF8-B364-F8F822E2140A}" srcOrd="1" destOrd="0" parTransId="{21DEE3C2-ABAE-4B52-9124-E40A62B04D21}" sibTransId="{00A40F3E-5D2A-4C03-80E8-A8FBB5298238}"/>
    <dgm:cxn modelId="{5CBCADDF-6AAD-1044-A65F-C8209B85D21C}" type="presOf" srcId="{BFE896F5-046E-4659-9947-76263828EEAB}" destId="{0D0C0D87-5E46-4F95-8A2F-6BC84FB068CF}" srcOrd="0" destOrd="6" presId="urn:microsoft.com/office/officeart/2005/8/layout/list1"/>
    <dgm:cxn modelId="{543B3819-5794-4B3C-8B6F-A00C4373908F}" srcId="{5BAD444A-093C-443C-A17A-F33341C6292F}" destId="{F3E1A5C0-34E5-48C5-9987-502B71177AF0}" srcOrd="0" destOrd="0" parTransId="{4DDF3F0A-EE68-4E9A-B38D-352D3A5A87FF}" sibTransId="{568C9A6D-9E60-48A9-A5DD-6B8DEE2D3C37}"/>
    <dgm:cxn modelId="{59FCF864-7515-4AB8-8384-626E91FF6B96}" srcId="{F3E1A5C0-34E5-48C5-9987-502B71177AF0}" destId="{92F16520-B273-4D97-8546-72087CF9A07A}" srcOrd="0" destOrd="0" parTransId="{A4E71EDD-8B1D-4424-BDAA-18F41EBB6DE6}" sibTransId="{570A2B64-33FA-4374-8BF7-E421F1D4AD05}"/>
    <dgm:cxn modelId="{EEE4FF40-B7B4-EC4A-899B-3391CE20D3F8}" type="presOf" srcId="{6CE3D76E-2068-4D41-A432-AA708090C530}" destId="{0D0C0D87-5E46-4F95-8A2F-6BC84FB068CF}" srcOrd="0" destOrd="10" presId="urn:microsoft.com/office/officeart/2005/8/layout/list1"/>
    <dgm:cxn modelId="{6ADCB6EA-8BA5-2248-9939-265649718C6A}" type="presOf" srcId="{27BA76D8-9DEB-4EE9-9478-CAB4DA9EFA0B}" destId="{0D0C0D87-5E46-4F95-8A2F-6BC84FB068CF}" srcOrd="0" destOrd="11" presId="urn:microsoft.com/office/officeart/2005/8/layout/list1"/>
    <dgm:cxn modelId="{6B697D42-8D06-49FD-BC89-DFCDCD9420E8}" srcId="{BCD92E34-F336-40FC-B491-0A31172B0FDC}" destId="{6CE3D76E-2068-4D41-A432-AA708090C530}" srcOrd="2" destOrd="0" parTransId="{3515B354-E5A7-4949-A2D9-812CE27BEB73}" sibTransId="{6BEFF7C1-8400-418E-B6D9-60F34CA4E08A}"/>
    <dgm:cxn modelId="{5C0F47B0-3B3F-4401-8B82-90D5CE5D6CF6}" srcId="{BCD92E34-F336-40FC-B491-0A31172B0FDC}" destId="{E6E05FEA-075A-4480-B471-46944D9EBD32}" srcOrd="5" destOrd="0" parTransId="{4450BF74-F936-4636-8C2F-80EEC415AE11}" sibTransId="{60D13A63-96DC-4747-8715-1374A920557B}"/>
    <dgm:cxn modelId="{EE814819-BBB3-9245-9566-A704BF3C4486}" type="presOf" srcId="{5BAD444A-093C-443C-A17A-F33341C6292F}" destId="{E18C31B5-BF61-4D5B-8B5D-016502759384}" srcOrd="1" destOrd="0" presId="urn:microsoft.com/office/officeart/2005/8/layout/list1"/>
    <dgm:cxn modelId="{5F3B1953-FC4A-F74E-B080-1C5F49903512}" type="presOf" srcId="{C9651B96-07CC-4F31-8339-82DC49CFE05E}" destId="{0D0C0D87-5E46-4F95-8A2F-6BC84FB068CF}" srcOrd="0" destOrd="5" presId="urn:microsoft.com/office/officeart/2005/8/layout/list1"/>
    <dgm:cxn modelId="{A45C3C0B-D5E2-A244-82B6-5EEDAE81302B}" type="presOf" srcId="{92F16520-B273-4D97-8546-72087CF9A07A}" destId="{0D0C0D87-5E46-4F95-8A2F-6BC84FB068CF}" srcOrd="0" destOrd="1" presId="urn:microsoft.com/office/officeart/2005/8/layout/list1"/>
    <dgm:cxn modelId="{2A42896A-9FB9-4238-91E4-FC63572F6CD5}" srcId="{1FCC8E92-C0BE-43D5-8758-3AE08F8C8917}" destId="{BFE896F5-046E-4659-9947-76263828EEAB}" srcOrd="1" destOrd="0" parTransId="{93420C6F-3045-41B6-8AC8-D11B553B793E}" sibTransId="{A2C0EB3E-4E4A-48A0-B01D-2FD9618C1247}"/>
    <dgm:cxn modelId="{334D42D1-862B-4CD7-A729-4F7E6B7FE6C4}" srcId="{BCD92E34-F336-40FC-B491-0A31172B0FDC}" destId="{A6E85E5A-9C72-4C4C-8FD2-0FD627268A49}" srcOrd="0" destOrd="0" parTransId="{9461500E-0CF1-4F11-AF87-D7E119792647}" sibTransId="{B81F9375-7986-4841-AB72-F2BFB780B27D}"/>
    <dgm:cxn modelId="{2444D0B9-84B9-8548-999B-A576213C5FBF}" type="presOf" srcId="{80446469-F350-46EE-92F1-E01C58D06A75}" destId="{0D0C0D87-5E46-4F95-8A2F-6BC84FB068CF}" srcOrd="0" destOrd="3" presId="urn:microsoft.com/office/officeart/2005/8/layout/list1"/>
    <dgm:cxn modelId="{F9E4FFFA-B3E4-4197-A601-AFECDC9B0B46}" srcId="{F3E1A5C0-34E5-48C5-9987-502B71177AF0}" destId="{80446469-F350-46EE-92F1-E01C58D06A75}" srcOrd="2" destOrd="0" parTransId="{F91565E4-3C0D-4132-8C3A-37ED8AF9A3A0}" sibTransId="{DE46B296-2E52-4B67-B700-36D4DFE94B69}"/>
    <dgm:cxn modelId="{1E47267A-77F8-0243-8B71-A87682E7486C}" type="presParOf" srcId="{73972089-9AA2-4700-AA6E-33768D0A8308}" destId="{2FE2096A-49B6-41BF-B8F4-D6323AC6E1A5}" srcOrd="0" destOrd="0" presId="urn:microsoft.com/office/officeart/2005/8/layout/list1"/>
    <dgm:cxn modelId="{42ECBE79-7B6D-3841-9813-2AEA79D52B97}" type="presParOf" srcId="{2FE2096A-49B6-41BF-B8F4-D6323AC6E1A5}" destId="{66BF2075-250A-4372-A645-7C662D396449}" srcOrd="0" destOrd="0" presId="urn:microsoft.com/office/officeart/2005/8/layout/list1"/>
    <dgm:cxn modelId="{43DA980D-6D6E-264F-8E76-BC3400A7FFF5}" type="presParOf" srcId="{2FE2096A-49B6-41BF-B8F4-D6323AC6E1A5}" destId="{E18C31B5-BF61-4D5B-8B5D-016502759384}" srcOrd="1" destOrd="0" presId="urn:microsoft.com/office/officeart/2005/8/layout/list1"/>
    <dgm:cxn modelId="{FAB5649F-D783-9842-8ABD-B5401AB1B9A1}" type="presParOf" srcId="{73972089-9AA2-4700-AA6E-33768D0A8308}" destId="{E2C8D02A-D45E-4F97-8793-BA96DCFCA711}" srcOrd="1" destOrd="0" presId="urn:microsoft.com/office/officeart/2005/8/layout/list1"/>
    <dgm:cxn modelId="{3A7F5A93-9C06-CE48-8B95-DB66212A516C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2200" dirty="0" smtClean="0"/>
            <a:t>Monitoring Systems</a:t>
          </a:r>
          <a:endParaRPr lang="en-US" sz="2200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C9651B96-07CC-4F31-8339-82DC49CFE05E}">
      <dgm:prSet custT="1"/>
      <dgm:spPr/>
      <dgm:t>
        <a:bodyPr/>
        <a:lstStyle/>
        <a:p>
          <a:r>
            <a:rPr lang="en-US" sz="1300" b="0" dirty="0" smtClean="0"/>
            <a:t>Runs </a:t>
          </a:r>
          <a:r>
            <a:rPr lang="en-US" sz="1300" b="0" dirty="0" err="1" smtClean="0"/>
            <a:t>eBayCore</a:t>
          </a:r>
          <a:r>
            <a:rPr lang="en-US" sz="1300" b="0" dirty="0" smtClean="0"/>
            <a:t>, Fashion, Motors MAT every hour against PROD and QA environment</a:t>
          </a:r>
          <a:endParaRPr lang="en-US" sz="1300" b="0" dirty="0"/>
        </a:p>
      </dgm:t>
    </dgm:pt>
    <dgm:pt modelId="{1FCC8E92-C0BE-43D5-8758-3AE08F8C8917}">
      <dgm:prSet custT="1"/>
      <dgm:spPr/>
      <dgm:t>
        <a:bodyPr/>
        <a:lstStyle/>
        <a:p>
          <a:r>
            <a:rPr lang="en-US" sz="1300" b="1" dirty="0" err="1" smtClean="0"/>
            <a:t>MobyCI/MobyGrid</a:t>
          </a:r>
          <a:r>
            <a:rPr lang="en-US" sz="1300" b="1" dirty="0" smtClean="0"/>
            <a:t>:</a:t>
          </a:r>
          <a:endParaRPr lang="en-US" sz="1300" dirty="0"/>
        </a:p>
      </dgm:t>
    </dgm:pt>
    <dgm:pt modelId="{86BF5891-3136-411C-A072-96C431D0E4C6}" type="sibTrans" cxnId="{ED5E0ED7-D857-4EBF-A608-FECD7A7D2A18}">
      <dgm:prSet/>
      <dgm:spPr/>
      <dgm:t>
        <a:bodyPr/>
        <a:lstStyle/>
        <a:p>
          <a:endParaRPr lang="en-US"/>
        </a:p>
      </dgm:t>
    </dgm:pt>
    <dgm:pt modelId="{02473F07-D387-4DD5-9CB1-46614E2ABCF6}" type="parTrans" cxnId="{ED5E0ED7-D857-4EBF-A608-FECD7A7D2A18}">
      <dgm:prSet/>
      <dgm:spPr/>
      <dgm:t>
        <a:bodyPr/>
        <a:lstStyle/>
        <a:p>
          <a:endParaRPr lang="en-US"/>
        </a:p>
      </dgm:t>
    </dgm:pt>
    <dgm:pt modelId="{E48D4D6B-E75F-491F-8697-1EA629160642}" type="sibTrans" cxnId="{C3E05DD0-54DB-43FD-BAC6-53854222FAB9}">
      <dgm:prSet/>
      <dgm:spPr/>
      <dgm:t>
        <a:bodyPr/>
        <a:lstStyle/>
        <a:p>
          <a:endParaRPr lang="en-US"/>
        </a:p>
      </dgm:t>
    </dgm:pt>
    <dgm:pt modelId="{9972B146-9195-43B2-9C87-52A769E473BB}" type="parTrans" cxnId="{C3E05DD0-54DB-43FD-BAC6-53854222FAB9}">
      <dgm:prSet/>
      <dgm:spPr/>
      <dgm:t>
        <a:bodyPr/>
        <a:lstStyle/>
        <a:p>
          <a:endParaRPr lang="en-US"/>
        </a:p>
      </dgm:t>
    </dgm:pt>
    <dgm:pt modelId="{92F16520-B273-4D97-8546-72087CF9A07A}">
      <dgm:prSet custT="1"/>
      <dgm:spPr/>
      <dgm:t>
        <a:bodyPr/>
        <a:lstStyle/>
        <a:p>
          <a:r>
            <a:rPr lang="en-US" sz="1300" b="0" dirty="0" smtClean="0"/>
            <a:t>WAP, </a:t>
          </a:r>
          <a:r>
            <a:rPr lang="en-US" sz="1300" b="0" dirty="0" err="1" smtClean="0"/>
            <a:t>MobileWeb</a:t>
          </a:r>
          <a:r>
            <a:rPr lang="en-US" sz="1300" b="0" dirty="0" smtClean="0"/>
            <a:t>, Native Apps (eBay) runs against PROD environment</a:t>
          </a:r>
          <a:endParaRPr lang="en-US" sz="1300" b="0" dirty="0"/>
        </a:p>
      </dgm:t>
    </dgm:pt>
    <dgm:pt modelId="{F3E1A5C0-34E5-48C5-9987-502B71177AF0}">
      <dgm:prSet custT="1"/>
      <dgm:spPr/>
      <dgm:t>
        <a:bodyPr/>
        <a:lstStyle/>
        <a:p>
          <a:r>
            <a:rPr lang="en-US" sz="1300" b="1" dirty="0" smtClean="0"/>
            <a:t>Keynote</a:t>
          </a:r>
          <a:endParaRPr lang="en-US" sz="1300" dirty="0"/>
        </a:p>
      </dgm:t>
    </dgm:pt>
    <dgm:pt modelId="{568C9A6D-9E60-48A9-A5DD-6B8DEE2D3C37}" type="sibTrans" cxnId="{543B3819-5794-4B3C-8B6F-A00C4373908F}">
      <dgm:prSet/>
      <dgm:spPr/>
      <dgm:t>
        <a:bodyPr/>
        <a:lstStyle/>
        <a:p>
          <a:endParaRPr lang="en-US"/>
        </a:p>
      </dgm:t>
    </dgm:pt>
    <dgm:pt modelId="{4DDF3F0A-EE68-4E9A-B38D-352D3A5A87FF}" type="parTrans" cxnId="{543B3819-5794-4B3C-8B6F-A00C4373908F}">
      <dgm:prSet/>
      <dgm:spPr/>
      <dgm:t>
        <a:bodyPr/>
        <a:lstStyle/>
        <a:p>
          <a:endParaRPr lang="en-US"/>
        </a:p>
      </dgm:t>
    </dgm:pt>
    <dgm:pt modelId="{570A2B64-33FA-4374-8BF7-E421F1D4AD05}" type="sibTrans" cxnId="{59FCF864-7515-4AB8-8384-626E91FF6B96}">
      <dgm:prSet/>
      <dgm:spPr/>
      <dgm:t>
        <a:bodyPr/>
        <a:lstStyle/>
        <a:p>
          <a:endParaRPr lang="en-US"/>
        </a:p>
      </dgm:t>
    </dgm:pt>
    <dgm:pt modelId="{A4E71EDD-8B1D-4424-BDAA-18F41EBB6DE6}" type="parTrans" cxnId="{59FCF864-7515-4AB8-8384-626E91FF6B96}">
      <dgm:prSet/>
      <dgm:spPr/>
      <dgm:t>
        <a:bodyPr/>
        <a:lstStyle/>
        <a:p>
          <a:endParaRPr lang="en-US"/>
        </a:p>
      </dgm:t>
    </dgm:pt>
    <dgm:pt modelId="{21A6AB55-E983-8A46-AFE6-1CF4E5085096}">
      <dgm:prSet custT="1"/>
      <dgm:spPr/>
      <dgm:t>
        <a:bodyPr/>
        <a:lstStyle/>
        <a:p>
          <a:endParaRPr lang="en-US" sz="1300" b="0" dirty="0"/>
        </a:p>
      </dgm:t>
    </dgm:pt>
    <dgm:pt modelId="{86090B1A-91D7-CD42-815C-B71869045030}" type="parTrans" cxnId="{F2308665-CDAA-E14C-91A1-E7EA396C0301}">
      <dgm:prSet/>
      <dgm:spPr/>
      <dgm:t>
        <a:bodyPr/>
        <a:lstStyle/>
        <a:p>
          <a:endParaRPr lang="en-US"/>
        </a:p>
      </dgm:t>
    </dgm:pt>
    <dgm:pt modelId="{DC8DDA95-AA68-6D46-A074-14FFD7BE38CA}" type="sibTrans" cxnId="{F2308665-CDAA-E14C-91A1-E7EA396C0301}">
      <dgm:prSet/>
      <dgm:spPr/>
      <dgm:t>
        <a:bodyPr/>
        <a:lstStyle/>
        <a:p>
          <a:endParaRPr lang="en-US"/>
        </a:p>
      </dgm:t>
    </dgm:pt>
    <dgm:pt modelId="{E02937CD-FDF8-1F4D-AA27-EB94A3570EEA}">
      <dgm:prSet custT="1"/>
      <dgm:spPr/>
      <dgm:t>
        <a:bodyPr/>
        <a:lstStyle/>
        <a:p>
          <a:endParaRPr lang="en-US" sz="1300" b="0" dirty="0"/>
        </a:p>
      </dgm:t>
    </dgm:pt>
    <dgm:pt modelId="{D01C0796-2EC0-6E46-A813-1199D35B85A6}" type="parTrans" cxnId="{3801E473-7803-B342-A6FA-E702A3765404}">
      <dgm:prSet/>
      <dgm:spPr/>
      <dgm:t>
        <a:bodyPr/>
        <a:lstStyle/>
        <a:p>
          <a:endParaRPr lang="en-US"/>
        </a:p>
      </dgm:t>
    </dgm:pt>
    <dgm:pt modelId="{9D9E46C4-3155-9547-86F8-DA3295C96CA3}" type="sibTrans" cxnId="{3801E473-7803-B342-A6FA-E702A3765404}">
      <dgm:prSet/>
      <dgm:spPr/>
      <dgm:t>
        <a:bodyPr/>
        <a:lstStyle/>
        <a:p>
          <a:endParaRPr lang="en-US"/>
        </a:p>
      </dgm:t>
    </dgm:pt>
    <dgm:pt modelId="{4CC503B4-D715-E040-B012-97F4892FA126}">
      <dgm:prSet custT="1"/>
      <dgm:spPr/>
      <dgm:t>
        <a:bodyPr/>
        <a:lstStyle/>
        <a:p>
          <a:r>
            <a:rPr lang="en-US" sz="1300" b="0" dirty="0" smtClean="0"/>
            <a:t>MMC (Mobile Management Console)</a:t>
          </a:r>
          <a:endParaRPr lang="en-US" sz="1300" b="0" dirty="0"/>
        </a:p>
      </dgm:t>
    </dgm:pt>
    <dgm:pt modelId="{747CDBBC-F042-DA47-A0B6-B4EEEABECEBA}" type="parTrans" cxnId="{DC65F6E8-DFDF-1943-A6FE-3C44E46F2FB1}">
      <dgm:prSet/>
      <dgm:spPr/>
      <dgm:t>
        <a:bodyPr/>
        <a:lstStyle/>
        <a:p>
          <a:endParaRPr lang="en-US"/>
        </a:p>
      </dgm:t>
    </dgm:pt>
    <dgm:pt modelId="{7EDDD216-7196-EF4A-9BAC-2EB2D5DCF598}" type="sibTrans" cxnId="{DC65F6E8-DFDF-1943-A6FE-3C44E46F2FB1}">
      <dgm:prSet/>
      <dgm:spPr/>
      <dgm:t>
        <a:bodyPr/>
        <a:lstStyle/>
        <a:p>
          <a:endParaRPr lang="en-US"/>
        </a:p>
      </dgm:t>
    </dgm:pt>
    <dgm:pt modelId="{B82215BD-6104-6441-9D09-BC4CD77E00DB}">
      <dgm:prSet custT="1"/>
      <dgm:spPr/>
      <dgm:t>
        <a:bodyPr/>
        <a:lstStyle/>
        <a:p>
          <a:endParaRPr lang="en-US" sz="1300" b="0" dirty="0"/>
        </a:p>
      </dgm:t>
    </dgm:pt>
    <dgm:pt modelId="{3AEAC15F-4267-E04E-A184-4C6D7F5273E9}" type="parTrans" cxnId="{C84E11BF-9D59-AE4F-B727-5ADD4F61B7C4}">
      <dgm:prSet/>
      <dgm:spPr/>
      <dgm:t>
        <a:bodyPr/>
        <a:lstStyle/>
        <a:p>
          <a:endParaRPr lang="en-US"/>
        </a:p>
      </dgm:t>
    </dgm:pt>
    <dgm:pt modelId="{4E8A8FE0-5BCC-3349-B079-14867D888398}" type="sibTrans" cxnId="{C84E11BF-9D59-AE4F-B727-5ADD4F61B7C4}">
      <dgm:prSet/>
      <dgm:spPr/>
      <dgm:t>
        <a:bodyPr/>
        <a:lstStyle/>
        <a:p>
          <a:endParaRPr lang="en-US"/>
        </a:p>
      </dgm:t>
    </dgm:pt>
    <dgm:pt modelId="{AE687134-F092-5541-ACBF-288A5EFC9A40}">
      <dgm:prSet custT="1"/>
      <dgm:spPr/>
      <dgm:t>
        <a:bodyPr/>
        <a:lstStyle/>
        <a:p>
          <a:r>
            <a:rPr lang="en-US" sz="1300" b="0" dirty="0" smtClean="0"/>
            <a:t>Live data on API/Services mobile depends on.</a:t>
          </a:r>
          <a:endParaRPr lang="en-US" sz="1300" b="0" dirty="0"/>
        </a:p>
      </dgm:t>
    </dgm:pt>
    <dgm:pt modelId="{A8E0AC55-474D-7640-8A0A-B0B2A51B3499}" type="parTrans" cxnId="{CDAA5D28-21E2-E54D-99A1-C163A29D064B}">
      <dgm:prSet/>
      <dgm:spPr/>
      <dgm:t>
        <a:bodyPr/>
        <a:lstStyle/>
        <a:p>
          <a:endParaRPr lang="en-US"/>
        </a:p>
      </dgm:t>
    </dgm:pt>
    <dgm:pt modelId="{DCFC48BF-FCAB-5647-AF1D-C4EA9E551309}" type="sibTrans" cxnId="{CDAA5D28-21E2-E54D-99A1-C163A29D064B}">
      <dgm:prSet/>
      <dgm:spPr/>
      <dgm:t>
        <a:bodyPr/>
        <a:lstStyle/>
        <a:p>
          <a:endParaRPr lang="en-US"/>
        </a:p>
      </dgm:t>
    </dgm:pt>
    <dgm:pt modelId="{E01EF0E6-B881-4143-89F6-73F0A3408D1E}">
      <dgm:prSet custT="1"/>
      <dgm:spPr/>
      <dgm:t>
        <a:bodyPr/>
        <a:lstStyle/>
        <a:p>
          <a:r>
            <a:rPr lang="en-US" sz="1300" b="0" dirty="0" smtClean="0">
              <a:hlinkClick xmlns:r="http://schemas.openxmlformats.org/officeDocument/2006/relationships" r:id="rId1"/>
            </a:rPr>
            <a:t>http://</a:t>
          </a:r>
          <a:r>
            <a:rPr lang="en-US" sz="1300" b="0" dirty="0" err="1" smtClean="0">
              <a:hlinkClick xmlns:r="http://schemas.openxmlformats.org/officeDocument/2006/relationships" r:id="rId1"/>
            </a:rPr>
            <a:t>mmc</a:t>
          </a:r>
          <a:endParaRPr lang="en-US" sz="1300" b="0" dirty="0"/>
        </a:p>
      </dgm:t>
    </dgm:pt>
    <dgm:pt modelId="{4E359627-722B-CA4E-838C-4D87456B963A}" type="parTrans" cxnId="{F4D85963-BD1D-BA47-99CE-150044963D0E}">
      <dgm:prSet/>
      <dgm:spPr/>
      <dgm:t>
        <a:bodyPr/>
        <a:lstStyle/>
        <a:p>
          <a:endParaRPr lang="en-US"/>
        </a:p>
      </dgm:t>
    </dgm:pt>
    <dgm:pt modelId="{51014ACE-F2E4-9B4A-8DAD-50EE7480134F}" type="sibTrans" cxnId="{F4D85963-BD1D-BA47-99CE-150044963D0E}">
      <dgm:prSet/>
      <dgm:spPr/>
      <dgm:t>
        <a:bodyPr/>
        <a:lstStyle/>
        <a:p>
          <a:endParaRPr lang="en-US"/>
        </a:p>
      </dgm:t>
    </dgm:pt>
    <dgm:pt modelId="{62891916-88CA-234D-8400-663859153A9E}">
      <dgm:prSet custT="1"/>
      <dgm:spPr/>
      <dgm:t>
        <a:bodyPr/>
        <a:lstStyle/>
        <a:p>
          <a:r>
            <a:rPr lang="en-US" sz="1300" b="0" dirty="0" err="1" smtClean="0"/>
            <a:t>LiveStat</a:t>
          </a:r>
          <a:endParaRPr lang="en-US" sz="1300" b="0" dirty="0"/>
        </a:p>
      </dgm:t>
    </dgm:pt>
    <dgm:pt modelId="{D8C3AED3-4EC2-7840-B2F6-EAB45C8328D3}" type="parTrans" cxnId="{616FC34D-B9B0-9740-9D9A-0FC17127EBCC}">
      <dgm:prSet/>
      <dgm:spPr/>
      <dgm:t>
        <a:bodyPr/>
        <a:lstStyle/>
        <a:p>
          <a:endParaRPr lang="en-US"/>
        </a:p>
      </dgm:t>
    </dgm:pt>
    <dgm:pt modelId="{AD5E8459-5EC9-2946-BA90-3346694AA3A6}" type="sibTrans" cxnId="{616FC34D-B9B0-9740-9D9A-0FC17127EBCC}">
      <dgm:prSet/>
      <dgm:spPr/>
      <dgm:t>
        <a:bodyPr/>
        <a:lstStyle/>
        <a:p>
          <a:endParaRPr lang="en-US"/>
        </a:p>
      </dgm:t>
    </dgm:pt>
    <dgm:pt modelId="{AF91630B-FF96-7D41-A085-507400854928}">
      <dgm:prSet custT="1"/>
      <dgm:spPr/>
      <dgm:t>
        <a:bodyPr/>
        <a:lstStyle/>
        <a:p>
          <a:endParaRPr lang="en-US" sz="1300" b="0" dirty="0"/>
        </a:p>
      </dgm:t>
    </dgm:pt>
    <dgm:pt modelId="{AA9C57A9-D661-3642-A51A-D789A32B0BAF}" type="parTrans" cxnId="{6179FB05-5150-6048-9A04-32760261C479}">
      <dgm:prSet/>
      <dgm:spPr/>
      <dgm:t>
        <a:bodyPr/>
        <a:lstStyle/>
        <a:p>
          <a:endParaRPr lang="en-US"/>
        </a:p>
      </dgm:t>
    </dgm:pt>
    <dgm:pt modelId="{1095E943-6663-BB4B-A36C-A487FC353E43}" type="sibTrans" cxnId="{6179FB05-5150-6048-9A04-32760261C479}">
      <dgm:prSet/>
      <dgm:spPr/>
      <dgm:t>
        <a:bodyPr/>
        <a:lstStyle/>
        <a:p>
          <a:endParaRPr lang="en-US"/>
        </a:p>
      </dgm:t>
    </dgm:pt>
    <dgm:pt modelId="{353A3768-1419-6743-BAD2-AC6F8490F334}">
      <dgm:prSet custT="1"/>
      <dgm:spPr/>
      <dgm:t>
        <a:bodyPr/>
        <a:lstStyle/>
        <a:p>
          <a:r>
            <a:rPr lang="en-US" sz="1300" b="0" dirty="0" smtClean="0"/>
            <a:t>Metrics for BIDS, listings, etc</a:t>
          </a:r>
          <a:endParaRPr lang="en-US" sz="1300" b="0" dirty="0"/>
        </a:p>
      </dgm:t>
    </dgm:pt>
    <dgm:pt modelId="{218C0E23-2D5D-2B46-9009-9DB936286D61}" type="parTrans" cxnId="{CCBF41CD-DDCA-8942-81E8-B0FFB98FD04F}">
      <dgm:prSet/>
      <dgm:spPr/>
      <dgm:t>
        <a:bodyPr/>
        <a:lstStyle/>
        <a:p>
          <a:endParaRPr lang="en-US"/>
        </a:p>
      </dgm:t>
    </dgm:pt>
    <dgm:pt modelId="{6EFF0053-27E2-E147-99FC-2BA9E0C33BB8}" type="sibTrans" cxnId="{CCBF41CD-DDCA-8942-81E8-B0FFB98FD04F}">
      <dgm:prSet/>
      <dgm:spPr/>
      <dgm:t>
        <a:bodyPr/>
        <a:lstStyle/>
        <a:p>
          <a:endParaRPr lang="en-US"/>
        </a:p>
      </dgm:t>
    </dgm:pt>
    <dgm:pt modelId="{F903582F-E6C7-0D46-964D-EEFCE29A258F}">
      <dgm:prSet custT="1"/>
      <dgm:spPr/>
      <dgm:t>
        <a:bodyPr/>
        <a:lstStyle/>
        <a:p>
          <a:r>
            <a:rPr lang="en-US" sz="1300" b="0" dirty="0" smtClean="0">
              <a:hlinkClick xmlns:r="http://schemas.openxmlformats.org/officeDocument/2006/relationships" r:id="rId2"/>
            </a:rPr>
            <a:t>http://</a:t>
          </a:r>
          <a:r>
            <a:rPr lang="en-US" sz="1300" b="0" dirty="0" err="1" smtClean="0">
              <a:hlinkClick xmlns:r="http://schemas.openxmlformats.org/officeDocument/2006/relationships" r:id="rId2"/>
            </a:rPr>
            <a:t>mg.vip.smf.ebay.com/mg.html?editAlerts</a:t>
          </a:r>
          <a:r>
            <a:rPr lang="en-US" sz="1300" b="0" dirty="0" smtClean="0">
              <a:hlinkClick xmlns:r="http://schemas.openxmlformats.org/officeDocument/2006/relationships" r:id="rId2"/>
            </a:rPr>
            <a:t>=1&amp;data=7u1od3q5d6</a:t>
          </a:r>
          <a:endParaRPr lang="en-US" sz="1300" b="0" dirty="0"/>
        </a:p>
      </dgm:t>
    </dgm:pt>
    <dgm:pt modelId="{18037874-795B-E043-9DC8-D489A34EAFC9}" type="parTrans" cxnId="{4C03CA57-4409-F241-9DD4-CD50D5B11C09}">
      <dgm:prSet/>
      <dgm:spPr/>
      <dgm:t>
        <a:bodyPr/>
        <a:lstStyle/>
        <a:p>
          <a:endParaRPr lang="en-US"/>
        </a:p>
      </dgm:t>
    </dgm:pt>
    <dgm:pt modelId="{57037E01-E9BF-A442-BE9F-1672FA3D8400}" type="sibTrans" cxnId="{4C03CA57-4409-F241-9DD4-CD50D5B11C09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ScaleY="587139" custLinFactY="100000" custLinFactNeighborX="60157" custLinFactNeighborY="1402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209962" custLinFactNeighborY="4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5E0ED7-D857-4EBF-A608-FECD7A7D2A18}" srcId="{5BAD444A-093C-443C-A17A-F33341C6292F}" destId="{1FCC8E92-C0BE-43D5-8758-3AE08F8C8917}" srcOrd="1" destOrd="0" parTransId="{02473F07-D387-4DD5-9CB1-46614E2ABCF6}" sibTransId="{86BF5891-3136-411C-A072-96C431D0E4C6}"/>
    <dgm:cxn modelId="{616FC34D-B9B0-9740-9D9A-0FC17127EBCC}" srcId="{5BAD444A-093C-443C-A17A-F33341C6292F}" destId="{62891916-88CA-234D-8400-663859153A9E}" srcOrd="3" destOrd="0" parTransId="{D8C3AED3-4EC2-7840-B2F6-EAB45C8328D3}" sibTransId="{AD5E8459-5EC9-2946-BA90-3346694AA3A6}"/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05EBAD88-60C2-D343-A7FF-745CF46F2627}" type="presOf" srcId="{AE687134-F092-5541-ACBF-288A5EFC9A40}" destId="{0D0C0D87-5E46-4F95-8A2F-6BC84FB068CF}" srcOrd="0" destOrd="8" presId="urn:microsoft.com/office/officeart/2005/8/layout/list1"/>
    <dgm:cxn modelId="{C3E05DD0-54DB-43FD-BAC6-53854222FAB9}" srcId="{1FCC8E92-C0BE-43D5-8758-3AE08F8C8917}" destId="{C9651B96-07CC-4F31-8339-82DC49CFE05E}" srcOrd="0" destOrd="0" parTransId="{9972B146-9195-43B2-9C87-52A769E473BB}" sibTransId="{E48D4D6B-E75F-491F-8697-1EA629160642}"/>
    <dgm:cxn modelId="{9A3627C5-B2B8-0549-A8F6-4A78C8DEC85C}" type="presOf" srcId="{4CC503B4-D715-E040-B012-97F4892FA126}" destId="{0D0C0D87-5E46-4F95-8A2F-6BC84FB068CF}" srcOrd="0" destOrd="7" presId="urn:microsoft.com/office/officeart/2005/8/layout/list1"/>
    <dgm:cxn modelId="{0016A755-26E8-E247-A5AA-EB96D2AD0882}" type="presOf" srcId="{5BAD444A-093C-443C-A17A-F33341C6292F}" destId="{E18C31B5-BF61-4D5B-8B5D-016502759384}" srcOrd="1" destOrd="0" presId="urn:microsoft.com/office/officeart/2005/8/layout/list1"/>
    <dgm:cxn modelId="{CDAA5D28-21E2-E54D-99A1-C163A29D064B}" srcId="{4CC503B4-D715-E040-B012-97F4892FA126}" destId="{AE687134-F092-5541-ACBF-288A5EFC9A40}" srcOrd="0" destOrd="0" parTransId="{A8E0AC55-474D-7640-8A0A-B0B2A51B3499}" sibTransId="{DCFC48BF-FCAB-5647-AF1D-C4EA9E551309}"/>
    <dgm:cxn modelId="{11BCCABC-4572-DE4C-AC45-9343CCDE298E}" type="presOf" srcId="{353A3768-1419-6743-BAD2-AC6F8490F334}" destId="{0D0C0D87-5E46-4F95-8A2F-6BC84FB068CF}" srcOrd="0" destOrd="12" presId="urn:microsoft.com/office/officeart/2005/8/layout/list1"/>
    <dgm:cxn modelId="{94C200A3-6552-894B-ABA0-52E9F68D8C67}" type="presOf" srcId="{5BAD444A-093C-443C-A17A-F33341C6292F}" destId="{66BF2075-250A-4372-A645-7C662D396449}" srcOrd="0" destOrd="0" presId="urn:microsoft.com/office/officeart/2005/8/layout/list1"/>
    <dgm:cxn modelId="{6D923367-3DBE-194C-8EAE-D49D58911248}" type="presOf" srcId="{92F16520-B273-4D97-8546-72087CF9A07A}" destId="{0D0C0D87-5E46-4F95-8A2F-6BC84FB068CF}" srcOrd="0" destOrd="1" presId="urn:microsoft.com/office/officeart/2005/8/layout/list1"/>
    <dgm:cxn modelId="{4D1D00AB-52D8-2646-9101-204C7878A898}" type="presOf" srcId="{E02937CD-FDF8-1F4D-AA27-EB94A3570EEA}" destId="{0D0C0D87-5E46-4F95-8A2F-6BC84FB068CF}" srcOrd="0" destOrd="2" presId="urn:microsoft.com/office/officeart/2005/8/layout/list1"/>
    <dgm:cxn modelId="{016332CA-D091-A64A-915F-520E5ECD81DB}" type="presOf" srcId="{62891916-88CA-234D-8400-663859153A9E}" destId="{0D0C0D87-5E46-4F95-8A2F-6BC84FB068CF}" srcOrd="0" destOrd="11" presId="urn:microsoft.com/office/officeart/2005/8/layout/list1"/>
    <dgm:cxn modelId="{DC65F6E8-DFDF-1943-A6FE-3C44E46F2FB1}" srcId="{5BAD444A-093C-443C-A17A-F33341C6292F}" destId="{4CC503B4-D715-E040-B012-97F4892FA126}" srcOrd="2" destOrd="0" parTransId="{747CDBBC-F042-DA47-A0B6-B4EEEABECEBA}" sibTransId="{7EDDD216-7196-EF4A-9BAC-2EB2D5DCF598}"/>
    <dgm:cxn modelId="{A2D5A971-53E7-DE49-AB23-8535EE5B8C8E}" type="presOf" srcId="{AF91630B-FF96-7D41-A085-507400854928}" destId="{0D0C0D87-5E46-4F95-8A2F-6BC84FB068CF}" srcOrd="0" destOrd="10" presId="urn:microsoft.com/office/officeart/2005/8/layout/list1"/>
    <dgm:cxn modelId="{53C007BC-4610-C74C-A7DE-A0E65D4E153C}" type="presOf" srcId="{E01EF0E6-B881-4143-89F6-73F0A3408D1E}" destId="{0D0C0D87-5E46-4F95-8A2F-6BC84FB068CF}" srcOrd="0" destOrd="9" presId="urn:microsoft.com/office/officeart/2005/8/layout/list1"/>
    <dgm:cxn modelId="{42AB9726-8E66-C742-9124-A0448FACA432}" type="presOf" srcId="{1FCC8E92-C0BE-43D5-8758-3AE08F8C8917}" destId="{0D0C0D87-5E46-4F95-8A2F-6BC84FB068CF}" srcOrd="0" destOrd="4" presId="urn:microsoft.com/office/officeart/2005/8/layout/list1"/>
    <dgm:cxn modelId="{5B076B78-87A8-4244-869B-4D6706F255CF}" type="presOf" srcId="{21A6AB55-E983-8A46-AFE6-1CF4E5085096}" destId="{0D0C0D87-5E46-4F95-8A2F-6BC84FB068CF}" srcOrd="0" destOrd="3" presId="urn:microsoft.com/office/officeart/2005/8/layout/list1"/>
    <dgm:cxn modelId="{CCBF41CD-DDCA-8942-81E8-B0FFB98FD04F}" srcId="{62891916-88CA-234D-8400-663859153A9E}" destId="{353A3768-1419-6743-BAD2-AC6F8490F334}" srcOrd="0" destOrd="0" parTransId="{218C0E23-2D5D-2B46-9009-9DB936286D61}" sibTransId="{6EFF0053-27E2-E147-99FC-2BA9E0C33BB8}"/>
    <dgm:cxn modelId="{F2308665-CDAA-E14C-91A1-E7EA396C0301}" srcId="{F3E1A5C0-34E5-48C5-9987-502B71177AF0}" destId="{21A6AB55-E983-8A46-AFE6-1CF4E5085096}" srcOrd="2" destOrd="0" parTransId="{86090B1A-91D7-CD42-815C-B71869045030}" sibTransId="{DC8DDA95-AA68-6D46-A074-14FFD7BE38CA}"/>
    <dgm:cxn modelId="{B0ABEA8D-1458-EF40-BB3D-603BA3855B73}" type="presOf" srcId="{6135B048-0771-436C-8E29-30606A5E5C22}" destId="{73972089-9AA2-4700-AA6E-33768D0A8308}" srcOrd="0" destOrd="0" presId="urn:microsoft.com/office/officeart/2005/8/layout/list1"/>
    <dgm:cxn modelId="{D3C8DF9D-9883-4347-B3C0-26BE22EE09C9}" type="presOf" srcId="{C9651B96-07CC-4F31-8339-82DC49CFE05E}" destId="{0D0C0D87-5E46-4F95-8A2F-6BC84FB068CF}" srcOrd="0" destOrd="5" presId="urn:microsoft.com/office/officeart/2005/8/layout/list1"/>
    <dgm:cxn modelId="{EDBB9B6D-3CD2-3241-9EF3-2AE15B52FB32}" type="presOf" srcId="{F903582F-E6C7-0D46-964D-EEFCE29A258F}" destId="{0D0C0D87-5E46-4F95-8A2F-6BC84FB068CF}" srcOrd="0" destOrd="13" presId="urn:microsoft.com/office/officeart/2005/8/layout/list1"/>
    <dgm:cxn modelId="{6179FB05-5150-6048-9A04-32760261C479}" srcId="{4CC503B4-D715-E040-B012-97F4892FA126}" destId="{AF91630B-FF96-7D41-A085-507400854928}" srcOrd="2" destOrd="0" parTransId="{AA9C57A9-D661-3642-A51A-D789A32B0BAF}" sibTransId="{1095E943-6663-BB4B-A36C-A487FC353E43}"/>
    <dgm:cxn modelId="{59FCF864-7515-4AB8-8384-626E91FF6B96}" srcId="{F3E1A5C0-34E5-48C5-9987-502B71177AF0}" destId="{92F16520-B273-4D97-8546-72087CF9A07A}" srcOrd="0" destOrd="0" parTransId="{A4E71EDD-8B1D-4424-BDAA-18F41EBB6DE6}" sibTransId="{570A2B64-33FA-4374-8BF7-E421F1D4AD05}"/>
    <dgm:cxn modelId="{C84E11BF-9D59-AE4F-B727-5ADD4F61B7C4}" srcId="{1FCC8E92-C0BE-43D5-8758-3AE08F8C8917}" destId="{B82215BD-6104-6441-9D09-BC4CD77E00DB}" srcOrd="1" destOrd="0" parTransId="{3AEAC15F-4267-E04E-A184-4C6D7F5273E9}" sibTransId="{4E8A8FE0-5BCC-3349-B079-14867D888398}"/>
    <dgm:cxn modelId="{3801E473-7803-B342-A6FA-E702A3765404}" srcId="{F3E1A5C0-34E5-48C5-9987-502B71177AF0}" destId="{E02937CD-FDF8-1F4D-AA27-EB94A3570EEA}" srcOrd="1" destOrd="0" parTransId="{D01C0796-2EC0-6E46-A813-1199D35B85A6}" sibTransId="{9D9E46C4-3155-9547-86F8-DA3295C96CA3}"/>
    <dgm:cxn modelId="{4C03CA57-4409-F241-9DD4-CD50D5B11C09}" srcId="{62891916-88CA-234D-8400-663859153A9E}" destId="{F903582F-E6C7-0D46-964D-EEFCE29A258F}" srcOrd="1" destOrd="0" parTransId="{18037874-795B-E043-9DC8-D489A34EAFC9}" sibTransId="{57037E01-E9BF-A442-BE9F-1672FA3D8400}"/>
    <dgm:cxn modelId="{75E16D1F-21F9-EB41-8C4F-76886F4D6CE2}" type="presOf" srcId="{B82215BD-6104-6441-9D09-BC4CD77E00DB}" destId="{0D0C0D87-5E46-4F95-8A2F-6BC84FB068CF}" srcOrd="0" destOrd="6" presId="urn:microsoft.com/office/officeart/2005/8/layout/list1"/>
    <dgm:cxn modelId="{543B3819-5794-4B3C-8B6F-A00C4373908F}" srcId="{5BAD444A-093C-443C-A17A-F33341C6292F}" destId="{F3E1A5C0-34E5-48C5-9987-502B71177AF0}" srcOrd="0" destOrd="0" parTransId="{4DDF3F0A-EE68-4E9A-B38D-352D3A5A87FF}" sibTransId="{568C9A6D-9E60-48A9-A5DD-6B8DEE2D3C37}"/>
    <dgm:cxn modelId="{F4D85963-BD1D-BA47-99CE-150044963D0E}" srcId="{4CC503B4-D715-E040-B012-97F4892FA126}" destId="{E01EF0E6-B881-4143-89F6-73F0A3408D1E}" srcOrd="1" destOrd="0" parTransId="{4E359627-722B-CA4E-838C-4D87456B963A}" sibTransId="{51014ACE-F2E4-9B4A-8DAD-50EE7480134F}"/>
    <dgm:cxn modelId="{7644FD0F-C025-B849-BF57-E6EB5BFB7E7A}" type="presOf" srcId="{F3E1A5C0-34E5-48C5-9987-502B71177AF0}" destId="{0D0C0D87-5E46-4F95-8A2F-6BC84FB068CF}" srcOrd="0" destOrd="0" presId="urn:microsoft.com/office/officeart/2005/8/layout/list1"/>
    <dgm:cxn modelId="{5AF20F2C-A0B6-8940-A003-74CC58CC850D}" type="presParOf" srcId="{73972089-9AA2-4700-AA6E-33768D0A8308}" destId="{2FE2096A-49B6-41BF-B8F4-D6323AC6E1A5}" srcOrd="0" destOrd="0" presId="urn:microsoft.com/office/officeart/2005/8/layout/list1"/>
    <dgm:cxn modelId="{BEF112D0-3A0A-D145-90ED-CB6157D7A0A1}" type="presParOf" srcId="{2FE2096A-49B6-41BF-B8F4-D6323AC6E1A5}" destId="{66BF2075-250A-4372-A645-7C662D396449}" srcOrd="0" destOrd="0" presId="urn:microsoft.com/office/officeart/2005/8/layout/list1"/>
    <dgm:cxn modelId="{58454F9C-29B6-D545-A508-2BFCB85C51CA}" type="presParOf" srcId="{2FE2096A-49B6-41BF-B8F4-D6323AC6E1A5}" destId="{E18C31B5-BF61-4D5B-8B5D-016502759384}" srcOrd="1" destOrd="0" presId="urn:microsoft.com/office/officeart/2005/8/layout/list1"/>
    <dgm:cxn modelId="{CEF68D23-26E6-A54E-B0B5-C20801900B36}" type="presParOf" srcId="{73972089-9AA2-4700-AA6E-33768D0A8308}" destId="{E2C8D02A-D45E-4F97-8793-BA96DCFCA711}" srcOrd="1" destOrd="0" presId="urn:microsoft.com/office/officeart/2005/8/layout/list1"/>
    <dgm:cxn modelId="{95BB70CA-5776-C94E-AA76-B485C31E0A5D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2200" dirty="0" smtClean="0"/>
            <a:t>Email – Failure Notification</a:t>
          </a:r>
          <a:endParaRPr lang="en-US" sz="2200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F3E1A5C0-34E5-48C5-9987-502B71177AF0}">
      <dgm:prSet custT="1"/>
      <dgm:spPr/>
      <dgm:t>
        <a:bodyPr/>
        <a:lstStyle/>
        <a:p>
          <a:endParaRPr lang="en-US" sz="1300" dirty="0"/>
        </a:p>
      </dgm:t>
    </dgm:pt>
    <dgm:pt modelId="{568C9A6D-9E60-48A9-A5DD-6B8DEE2D3C37}" type="sibTrans" cxnId="{543B3819-5794-4B3C-8B6F-A00C4373908F}">
      <dgm:prSet/>
      <dgm:spPr/>
      <dgm:t>
        <a:bodyPr/>
        <a:lstStyle/>
        <a:p>
          <a:endParaRPr lang="en-US"/>
        </a:p>
      </dgm:t>
    </dgm:pt>
    <dgm:pt modelId="{4DDF3F0A-EE68-4E9A-B38D-352D3A5A87FF}" type="parTrans" cxnId="{543B3819-5794-4B3C-8B6F-A00C4373908F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ScaleY="587139" custLinFactNeighborX="40137" custLinFactNeighborY="343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2000000" custLinFactY="-100000" custLinFactNeighborX="1000" custLinFactNeighborY="-134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0F81F4-9E0C-0B4D-8B52-DAFC79FF9E38}" type="presOf" srcId="{F3E1A5C0-34E5-48C5-9987-502B71177AF0}" destId="{0D0C0D87-5E46-4F95-8A2F-6BC84FB068CF}" srcOrd="0" destOrd="0" presId="urn:microsoft.com/office/officeart/2005/8/layout/list1"/>
    <dgm:cxn modelId="{93056682-040C-A44B-948E-8DB5ED288A55}" type="presOf" srcId="{5BAD444A-093C-443C-A17A-F33341C6292F}" destId="{E18C31B5-BF61-4D5B-8B5D-016502759384}" srcOrd="1" destOrd="0" presId="urn:microsoft.com/office/officeart/2005/8/layout/list1"/>
    <dgm:cxn modelId="{543B3819-5794-4B3C-8B6F-A00C4373908F}" srcId="{5BAD444A-093C-443C-A17A-F33341C6292F}" destId="{F3E1A5C0-34E5-48C5-9987-502B71177AF0}" srcOrd="0" destOrd="0" parTransId="{4DDF3F0A-EE68-4E9A-B38D-352D3A5A87FF}" sibTransId="{568C9A6D-9E60-48A9-A5DD-6B8DEE2D3C37}"/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FB236FBF-280F-2840-AD5D-7B9B10BB02C3}" type="presOf" srcId="{5BAD444A-093C-443C-A17A-F33341C6292F}" destId="{66BF2075-250A-4372-A645-7C662D396449}" srcOrd="0" destOrd="0" presId="urn:microsoft.com/office/officeart/2005/8/layout/list1"/>
    <dgm:cxn modelId="{427B0556-1C20-5D46-A521-0FE042C0BFF3}" type="presOf" srcId="{6135B048-0771-436C-8E29-30606A5E5C22}" destId="{73972089-9AA2-4700-AA6E-33768D0A8308}" srcOrd="0" destOrd="0" presId="urn:microsoft.com/office/officeart/2005/8/layout/list1"/>
    <dgm:cxn modelId="{7828DCBC-BBDD-1B47-9702-EAC7937B56E4}" type="presParOf" srcId="{73972089-9AA2-4700-AA6E-33768D0A8308}" destId="{2FE2096A-49B6-41BF-B8F4-D6323AC6E1A5}" srcOrd="0" destOrd="0" presId="urn:microsoft.com/office/officeart/2005/8/layout/list1"/>
    <dgm:cxn modelId="{AEC9FE82-73D1-7347-841C-361D14B5E9F8}" type="presParOf" srcId="{2FE2096A-49B6-41BF-B8F4-D6323AC6E1A5}" destId="{66BF2075-250A-4372-A645-7C662D396449}" srcOrd="0" destOrd="0" presId="urn:microsoft.com/office/officeart/2005/8/layout/list1"/>
    <dgm:cxn modelId="{E6DABE11-120B-F849-A684-EC01EF703732}" type="presParOf" srcId="{2FE2096A-49B6-41BF-B8F4-D6323AC6E1A5}" destId="{E18C31B5-BF61-4D5B-8B5D-016502759384}" srcOrd="1" destOrd="0" presId="urn:microsoft.com/office/officeart/2005/8/layout/list1"/>
    <dgm:cxn modelId="{A28DC066-93CB-3547-9343-BD556B131B37}" type="presParOf" srcId="{73972089-9AA2-4700-AA6E-33768D0A8308}" destId="{E2C8D02A-D45E-4F97-8793-BA96DCFCA711}" srcOrd="1" destOrd="0" presId="urn:microsoft.com/office/officeart/2005/8/layout/list1"/>
    <dgm:cxn modelId="{EB7B5462-9838-0C49-8973-480A56676FD0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2200" dirty="0" smtClean="0"/>
            <a:t>Email –Success Notification</a:t>
          </a:r>
          <a:endParaRPr lang="en-US" sz="2200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F3E1A5C0-34E5-48C5-9987-502B71177AF0}">
      <dgm:prSet custT="1"/>
      <dgm:spPr/>
      <dgm:t>
        <a:bodyPr/>
        <a:lstStyle/>
        <a:p>
          <a:endParaRPr lang="en-US" sz="1300" dirty="0"/>
        </a:p>
      </dgm:t>
    </dgm:pt>
    <dgm:pt modelId="{568C9A6D-9E60-48A9-A5DD-6B8DEE2D3C37}" type="sibTrans" cxnId="{543B3819-5794-4B3C-8B6F-A00C4373908F}">
      <dgm:prSet/>
      <dgm:spPr/>
      <dgm:t>
        <a:bodyPr/>
        <a:lstStyle/>
        <a:p>
          <a:endParaRPr lang="en-US"/>
        </a:p>
      </dgm:t>
    </dgm:pt>
    <dgm:pt modelId="{4DDF3F0A-EE68-4E9A-B38D-352D3A5A87FF}" type="parTrans" cxnId="{543B3819-5794-4B3C-8B6F-A00C4373908F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ScaleY="587139" custLinFactNeighborX="40137" custLinFactNeighborY="343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2000000" custLinFactY="-100000" custLinFactNeighborX="1000" custLinFactNeighborY="-134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22B6E5-D701-4B42-A929-7D6789704B74}" type="presOf" srcId="{6135B048-0771-436C-8E29-30606A5E5C22}" destId="{73972089-9AA2-4700-AA6E-33768D0A8308}" srcOrd="0" destOrd="0" presId="urn:microsoft.com/office/officeart/2005/8/layout/list1"/>
    <dgm:cxn modelId="{543B3819-5794-4B3C-8B6F-A00C4373908F}" srcId="{5BAD444A-093C-443C-A17A-F33341C6292F}" destId="{F3E1A5C0-34E5-48C5-9987-502B71177AF0}" srcOrd="0" destOrd="0" parTransId="{4DDF3F0A-EE68-4E9A-B38D-352D3A5A87FF}" sibTransId="{568C9A6D-9E60-48A9-A5DD-6B8DEE2D3C37}"/>
    <dgm:cxn modelId="{71C93EFF-067A-8845-AFB0-CD0C85A771E9}" type="presOf" srcId="{5BAD444A-093C-443C-A17A-F33341C6292F}" destId="{66BF2075-250A-4372-A645-7C662D396449}" srcOrd="0" destOrd="0" presId="urn:microsoft.com/office/officeart/2005/8/layout/list1"/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5B0E6B6D-43C6-264C-B2E7-95DB53261EDD}" type="presOf" srcId="{5BAD444A-093C-443C-A17A-F33341C6292F}" destId="{E18C31B5-BF61-4D5B-8B5D-016502759384}" srcOrd="1" destOrd="0" presId="urn:microsoft.com/office/officeart/2005/8/layout/list1"/>
    <dgm:cxn modelId="{3B8DA9D6-E9AE-CE43-95A2-A3D98F06560F}" type="presOf" srcId="{F3E1A5C0-34E5-48C5-9987-502B71177AF0}" destId="{0D0C0D87-5E46-4F95-8A2F-6BC84FB068CF}" srcOrd="0" destOrd="0" presId="urn:microsoft.com/office/officeart/2005/8/layout/list1"/>
    <dgm:cxn modelId="{1294A1C6-9821-CD43-B0CC-32B3E74F20A4}" type="presParOf" srcId="{73972089-9AA2-4700-AA6E-33768D0A8308}" destId="{2FE2096A-49B6-41BF-B8F4-D6323AC6E1A5}" srcOrd="0" destOrd="0" presId="urn:microsoft.com/office/officeart/2005/8/layout/list1"/>
    <dgm:cxn modelId="{72DDCF8A-70CB-1F4D-8A28-D7BB66151247}" type="presParOf" srcId="{2FE2096A-49B6-41BF-B8F4-D6323AC6E1A5}" destId="{66BF2075-250A-4372-A645-7C662D396449}" srcOrd="0" destOrd="0" presId="urn:microsoft.com/office/officeart/2005/8/layout/list1"/>
    <dgm:cxn modelId="{7F8502CB-8969-2F45-A8D1-4ED127ABBAB8}" type="presParOf" srcId="{2FE2096A-49B6-41BF-B8F4-D6323AC6E1A5}" destId="{E18C31B5-BF61-4D5B-8B5D-016502759384}" srcOrd="1" destOrd="0" presId="urn:microsoft.com/office/officeart/2005/8/layout/list1"/>
    <dgm:cxn modelId="{A7C02F97-AEC3-DE4D-9413-21886CE2A055}" type="presParOf" srcId="{73972089-9AA2-4700-AA6E-33768D0A8308}" destId="{E2C8D02A-D45E-4F97-8793-BA96DCFCA711}" srcOrd="1" destOrd="0" presId="urn:microsoft.com/office/officeart/2005/8/layout/list1"/>
    <dgm:cxn modelId="{A9AB7A37-482D-AD45-BA58-1C6376EC3E2A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1800" dirty="0" smtClean="0"/>
            <a:t>Different ways to build… One interface…One Standard</a:t>
          </a:r>
          <a:endParaRPr lang="en-US" sz="1800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0DFCF71C-63DC-4258-B104-C41A28E0E570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Built around Hudson/Jenkins CI, self-service on-demand and continuous build system.</a:t>
          </a:r>
          <a:endParaRPr lang="en-US" sz="1300" dirty="0"/>
        </a:p>
      </dgm:t>
    </dgm:pt>
    <dgm:pt modelId="{8C158C46-E783-4882-BADF-5819531E42F8}" type="parTrans" cxnId="{9292BDAD-7594-4F86-9E62-B163E44C7C13}">
      <dgm:prSet/>
      <dgm:spPr/>
      <dgm:t>
        <a:bodyPr/>
        <a:lstStyle/>
        <a:p>
          <a:endParaRPr lang="en-US"/>
        </a:p>
      </dgm:t>
    </dgm:pt>
    <dgm:pt modelId="{8B2BECFF-09EF-4C27-8E12-5DA1CABC2190}" type="sibTrans" cxnId="{9292BDAD-7594-4F86-9E62-B163E44C7C13}">
      <dgm:prSet/>
      <dgm:spPr/>
      <dgm:t>
        <a:bodyPr/>
        <a:lstStyle/>
        <a:p>
          <a:endParaRPr lang="en-US"/>
        </a:p>
      </dgm:t>
    </dgm:pt>
    <dgm:pt modelId="{2CBB5C9A-8BD1-4278-B4FD-B239B41406D2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Different scripting and build tools (Ruby, Ant, Perl, Shell), but we need to standardize on the process</a:t>
          </a:r>
          <a:endParaRPr lang="en-US" sz="1300" dirty="0"/>
        </a:p>
      </dgm:t>
    </dgm:pt>
    <dgm:pt modelId="{62A6D63B-E444-4609-A5BC-41616D64B8EC}" type="parTrans" cxnId="{280C34B4-09AC-4BD6-8C61-095A1FB02C1F}">
      <dgm:prSet/>
      <dgm:spPr/>
      <dgm:t>
        <a:bodyPr/>
        <a:lstStyle/>
        <a:p>
          <a:endParaRPr lang="en-US"/>
        </a:p>
      </dgm:t>
    </dgm:pt>
    <dgm:pt modelId="{B21AB989-1F74-46BE-8742-5F8A6A23F6E5}" type="sibTrans" cxnId="{280C34B4-09AC-4BD6-8C61-095A1FB02C1F}">
      <dgm:prSet/>
      <dgm:spPr/>
      <dgm:t>
        <a:bodyPr/>
        <a:lstStyle/>
        <a:p>
          <a:endParaRPr lang="en-US"/>
        </a:p>
      </dgm:t>
    </dgm:pt>
    <dgm:pt modelId="{956D139F-C3CD-B945-A880-C40ECB37D684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Build number format </a:t>
          </a:r>
          <a:r>
            <a:rPr lang="en-US" sz="1300" dirty="0" err="1" smtClean="0"/>
            <a:t>X.X.Yzzzbuild</a:t>
          </a:r>
          <a:r>
            <a:rPr lang="en-US" sz="1300" dirty="0" smtClean="0"/>
            <a:t>#</a:t>
          </a:r>
          <a:endParaRPr lang="en-US" sz="1300" dirty="0"/>
        </a:p>
      </dgm:t>
    </dgm:pt>
    <dgm:pt modelId="{CEFDA9F8-ACDA-9845-BEC0-5A48178E4C5B}" type="parTrans" cxnId="{7ACEEA85-8396-9040-9328-ACA0FBAE0B2A}">
      <dgm:prSet/>
      <dgm:spPr/>
      <dgm:t>
        <a:bodyPr/>
        <a:lstStyle/>
        <a:p>
          <a:endParaRPr lang="en-US"/>
        </a:p>
      </dgm:t>
    </dgm:pt>
    <dgm:pt modelId="{3D6EEDF4-BB2E-784F-A7FE-3AC0DAC23C84}" type="sibTrans" cxnId="{7ACEEA85-8396-9040-9328-ACA0FBAE0B2A}">
      <dgm:prSet/>
      <dgm:spPr/>
      <dgm:t>
        <a:bodyPr/>
        <a:lstStyle/>
        <a:p>
          <a:endParaRPr lang="en-US"/>
        </a:p>
      </dgm:t>
    </dgm:pt>
    <dgm:pt modelId="{AD2A63E4-16C5-634C-B842-2992646B26C0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err="1" smtClean="0"/>
            <a:t>iPhone</a:t>
          </a:r>
          <a:r>
            <a:rPr lang="en-US" sz="1300" dirty="0" smtClean="0"/>
            <a:t> configurations (Debug, Release, Distribution, </a:t>
          </a:r>
          <a:r>
            <a:rPr lang="en-US" sz="1300" dirty="0" err="1" smtClean="0"/>
            <a:t>Distribution_QA</a:t>
          </a:r>
          <a:r>
            <a:rPr lang="en-US" sz="1300" dirty="0" smtClean="0"/>
            <a:t>, </a:t>
          </a:r>
          <a:r>
            <a:rPr lang="en-US" sz="1300" dirty="0" err="1" smtClean="0"/>
            <a:t>AppStore</a:t>
          </a:r>
          <a:r>
            <a:rPr lang="en-US" sz="1300" dirty="0" smtClean="0"/>
            <a:t>, </a:t>
          </a:r>
          <a:r>
            <a:rPr lang="en-US" sz="1300" dirty="0" err="1" smtClean="0"/>
            <a:t>AppStore_QA</a:t>
          </a:r>
          <a:r>
            <a:rPr lang="en-US" sz="1300" dirty="0" smtClean="0"/>
            <a:t>). Need something similar for Android/other builds.</a:t>
          </a:r>
          <a:endParaRPr lang="en-US" sz="1300" dirty="0"/>
        </a:p>
      </dgm:t>
    </dgm:pt>
    <dgm:pt modelId="{A8B6B900-7744-1B42-8C65-C0E37A4CC3B4}" type="parTrans" cxnId="{12F2E93D-5E3D-D642-BA79-AAA0F425413D}">
      <dgm:prSet/>
      <dgm:spPr/>
      <dgm:t>
        <a:bodyPr/>
        <a:lstStyle/>
        <a:p>
          <a:endParaRPr lang="en-US"/>
        </a:p>
      </dgm:t>
    </dgm:pt>
    <dgm:pt modelId="{A52B1E1C-6A30-5C4A-BABE-1CEE3F4330C4}" type="sibTrans" cxnId="{12F2E93D-5E3D-D642-BA79-AAA0F425413D}">
      <dgm:prSet/>
      <dgm:spPr/>
      <dgm:t>
        <a:bodyPr/>
        <a:lstStyle/>
        <a:p>
          <a:endParaRPr lang="en-US"/>
        </a:p>
      </dgm:t>
    </dgm:pt>
    <dgm:pt modelId="{E6C4360C-944B-904E-AA3D-D8982773558C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X.X – Release  (ex. 1.0)</a:t>
          </a:r>
          <a:endParaRPr lang="en-US" sz="1300" dirty="0"/>
        </a:p>
      </dgm:t>
    </dgm:pt>
    <dgm:pt modelId="{2D4337EF-B8C8-0842-8C02-F40A4AF3BBA0}" type="parTrans" cxnId="{5E8A6D2C-0CDC-FA47-A120-D7F986C58B7D}">
      <dgm:prSet/>
      <dgm:spPr/>
      <dgm:t>
        <a:bodyPr/>
        <a:lstStyle/>
        <a:p>
          <a:endParaRPr lang="en-US"/>
        </a:p>
      </dgm:t>
    </dgm:pt>
    <dgm:pt modelId="{D5812DCD-91B6-A148-88F3-2FF1F2D3A5A3}" type="sibTrans" cxnId="{5E8A6D2C-0CDC-FA47-A120-D7F986C58B7D}">
      <dgm:prSet/>
      <dgm:spPr/>
      <dgm:t>
        <a:bodyPr/>
        <a:lstStyle/>
        <a:p>
          <a:endParaRPr lang="en-US"/>
        </a:p>
      </dgm:t>
    </dgm:pt>
    <dgm:pt modelId="{A2ACFF68-5A35-984C-B21F-9DADF9256D79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 Build number should be accessible from App (About-&gt;Version-&gt;Shake)</a:t>
          </a:r>
          <a:endParaRPr lang="en-US" sz="1300" dirty="0"/>
        </a:p>
      </dgm:t>
    </dgm:pt>
    <dgm:pt modelId="{DE87E053-9E6A-7C4C-8C03-7EB5D52225DC}" type="parTrans" cxnId="{8AD1120C-98D0-9A4D-9568-F0B9C748A365}">
      <dgm:prSet/>
      <dgm:spPr/>
      <dgm:t>
        <a:bodyPr/>
        <a:lstStyle/>
        <a:p>
          <a:endParaRPr lang="en-US"/>
        </a:p>
      </dgm:t>
    </dgm:pt>
    <dgm:pt modelId="{87E24213-0931-CE42-9E2A-FB62DBBD0485}" type="sibTrans" cxnId="{8AD1120C-98D0-9A4D-9568-F0B9C748A365}">
      <dgm:prSet/>
      <dgm:spPr/>
      <dgm:t>
        <a:bodyPr/>
        <a:lstStyle/>
        <a:p>
          <a:endParaRPr lang="en-US"/>
        </a:p>
      </dgm:t>
    </dgm:pt>
    <dgm:pt modelId="{6D68EFDA-8807-D645-A10B-E85B56CB6977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Y – Service Pack (ex. 1.0.1)</a:t>
          </a:r>
          <a:endParaRPr lang="en-US" sz="1300" dirty="0"/>
        </a:p>
      </dgm:t>
    </dgm:pt>
    <dgm:pt modelId="{C2263C85-9C29-504D-BCB8-A441B66C63D2}" type="parTrans" cxnId="{F9AB2913-BEDE-7843-B63D-7BAC4FC64076}">
      <dgm:prSet/>
      <dgm:spPr/>
      <dgm:t>
        <a:bodyPr/>
        <a:lstStyle/>
        <a:p>
          <a:endParaRPr lang="en-US"/>
        </a:p>
      </dgm:t>
    </dgm:pt>
    <dgm:pt modelId="{69DCB6B4-021B-D84C-979A-BF688E152BED}" type="sibTrans" cxnId="{F9AB2913-BEDE-7843-B63D-7BAC4FC64076}">
      <dgm:prSet/>
      <dgm:spPr/>
      <dgm:t>
        <a:bodyPr/>
        <a:lstStyle/>
        <a:p>
          <a:endParaRPr lang="en-US"/>
        </a:p>
      </dgm:t>
    </dgm:pt>
    <dgm:pt modelId="{AC07A09B-7EA4-004B-B78E-E3829848E022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err="1" smtClean="0"/>
            <a:t>Zzz</a:t>
          </a:r>
          <a:r>
            <a:rPr lang="en-US" sz="1300" dirty="0" smtClean="0"/>
            <a:t> – Milestone (ex. 1.0.1a1)</a:t>
          </a:r>
          <a:endParaRPr lang="en-US" sz="1300" dirty="0"/>
        </a:p>
      </dgm:t>
    </dgm:pt>
    <dgm:pt modelId="{EE68DB0A-523A-764B-A251-A1FD6B2C4F69}" type="parTrans" cxnId="{7CE70758-E575-A54B-941A-B169E5523708}">
      <dgm:prSet/>
      <dgm:spPr/>
      <dgm:t>
        <a:bodyPr/>
        <a:lstStyle/>
        <a:p>
          <a:endParaRPr lang="en-US"/>
        </a:p>
      </dgm:t>
    </dgm:pt>
    <dgm:pt modelId="{54750EE6-BB19-7F41-9D78-A30403E1896F}" type="sibTrans" cxnId="{7CE70758-E575-A54B-941A-B169E5523708}">
      <dgm:prSet/>
      <dgm:spPr/>
      <dgm:t>
        <a:bodyPr/>
        <a:lstStyle/>
        <a:p>
          <a:endParaRPr lang="en-US"/>
        </a:p>
      </dgm:t>
    </dgm:pt>
    <dgm:pt modelId="{1556910C-8860-DE42-9D12-686E48DCD6B6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Build# - internal builds (ex 1.0.1a1_build1)</a:t>
          </a:r>
          <a:endParaRPr lang="en-US" sz="1300" dirty="0"/>
        </a:p>
      </dgm:t>
    </dgm:pt>
    <dgm:pt modelId="{C0C88240-F7B0-DC46-94EB-80B300AE037D}" type="parTrans" cxnId="{ACE3DBEA-B858-FD44-AB57-D6FE9087074F}">
      <dgm:prSet/>
      <dgm:spPr/>
      <dgm:t>
        <a:bodyPr/>
        <a:lstStyle/>
        <a:p>
          <a:endParaRPr lang="en-US"/>
        </a:p>
      </dgm:t>
    </dgm:pt>
    <dgm:pt modelId="{B4D450B3-223F-0744-843F-1AACE6A8A6B5}" type="sibTrans" cxnId="{ACE3DBEA-B858-FD44-AB57-D6FE9087074F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ScaleX="137389" custScaleY="78409" custLinFactY="-95368" custLinFactNeighborX="-1905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102188" custLinFactY="-48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F9AB2913-BEDE-7843-B63D-7BAC4FC64076}" srcId="{956D139F-C3CD-B945-A880-C40ECB37D684}" destId="{6D68EFDA-8807-D645-A10B-E85B56CB6977}" srcOrd="1" destOrd="0" parTransId="{C2263C85-9C29-504D-BCB8-A441B66C63D2}" sibTransId="{69DCB6B4-021B-D84C-979A-BF688E152BED}"/>
    <dgm:cxn modelId="{8756E700-00B4-AC40-841A-1269E4F36002}" type="presOf" srcId="{6D68EFDA-8807-D645-A10B-E85B56CB6977}" destId="{0D0C0D87-5E46-4F95-8A2F-6BC84FB068CF}" srcOrd="0" destOrd="4" presId="urn:microsoft.com/office/officeart/2005/8/layout/list1"/>
    <dgm:cxn modelId="{D47FEA47-E7B6-9348-923F-F63341AD2EF6}" type="presOf" srcId="{2CBB5C9A-8BD1-4278-B4FD-B239B41406D2}" destId="{0D0C0D87-5E46-4F95-8A2F-6BC84FB068CF}" srcOrd="0" destOrd="1" presId="urn:microsoft.com/office/officeart/2005/8/layout/list1"/>
    <dgm:cxn modelId="{7CE70758-E575-A54B-941A-B169E5523708}" srcId="{956D139F-C3CD-B945-A880-C40ECB37D684}" destId="{AC07A09B-7EA4-004B-B78E-E3829848E022}" srcOrd="2" destOrd="0" parTransId="{EE68DB0A-523A-764B-A251-A1FD6B2C4F69}" sibTransId="{54750EE6-BB19-7F41-9D78-A30403E1896F}"/>
    <dgm:cxn modelId="{67C7B892-FD77-CF4C-B800-6DE9DBF0E966}" type="presOf" srcId="{AD2A63E4-16C5-634C-B842-2992646B26C0}" destId="{0D0C0D87-5E46-4F95-8A2F-6BC84FB068CF}" srcOrd="0" destOrd="8" presId="urn:microsoft.com/office/officeart/2005/8/layout/list1"/>
    <dgm:cxn modelId="{8AD1120C-98D0-9A4D-9568-F0B9C748A365}" srcId="{5BAD444A-093C-443C-A17A-F33341C6292F}" destId="{A2ACFF68-5A35-984C-B21F-9DADF9256D79}" srcOrd="2" destOrd="0" parTransId="{DE87E053-9E6A-7C4C-8C03-7EB5D52225DC}" sibTransId="{87E24213-0931-CE42-9E2A-FB62DBBD0485}"/>
    <dgm:cxn modelId="{E36B07CF-8E2B-FC4A-BD57-9041BC844E09}" type="presOf" srcId="{6135B048-0771-436C-8E29-30606A5E5C22}" destId="{73972089-9AA2-4700-AA6E-33768D0A8308}" srcOrd="0" destOrd="0" presId="urn:microsoft.com/office/officeart/2005/8/layout/list1"/>
    <dgm:cxn modelId="{3A5A0FE6-0953-3947-9672-BF2DD45D345C}" type="presOf" srcId="{5BAD444A-093C-443C-A17A-F33341C6292F}" destId="{E18C31B5-BF61-4D5B-8B5D-016502759384}" srcOrd="1" destOrd="0" presId="urn:microsoft.com/office/officeart/2005/8/layout/list1"/>
    <dgm:cxn modelId="{49111E9F-68F9-724A-853A-C53AD4B85A84}" type="presOf" srcId="{E6C4360C-944B-904E-AA3D-D8982773558C}" destId="{0D0C0D87-5E46-4F95-8A2F-6BC84FB068CF}" srcOrd="0" destOrd="3" presId="urn:microsoft.com/office/officeart/2005/8/layout/list1"/>
    <dgm:cxn modelId="{5E8A6D2C-0CDC-FA47-A120-D7F986C58B7D}" srcId="{956D139F-C3CD-B945-A880-C40ECB37D684}" destId="{E6C4360C-944B-904E-AA3D-D8982773558C}" srcOrd="0" destOrd="0" parTransId="{2D4337EF-B8C8-0842-8C02-F40A4AF3BBA0}" sibTransId="{D5812DCD-91B6-A148-88F3-2FF1F2D3A5A3}"/>
    <dgm:cxn modelId="{51487963-79C2-1042-92B4-0EA1341CDC15}" type="presOf" srcId="{0DFCF71C-63DC-4258-B104-C41A28E0E570}" destId="{0D0C0D87-5E46-4F95-8A2F-6BC84FB068CF}" srcOrd="0" destOrd="0" presId="urn:microsoft.com/office/officeart/2005/8/layout/list1"/>
    <dgm:cxn modelId="{6DE889BE-BBEF-F240-922A-CABB2FFC97A8}" type="presOf" srcId="{1556910C-8860-DE42-9D12-686E48DCD6B6}" destId="{0D0C0D87-5E46-4F95-8A2F-6BC84FB068CF}" srcOrd="0" destOrd="6" presId="urn:microsoft.com/office/officeart/2005/8/layout/list1"/>
    <dgm:cxn modelId="{ACE3DBEA-B858-FD44-AB57-D6FE9087074F}" srcId="{956D139F-C3CD-B945-A880-C40ECB37D684}" destId="{1556910C-8860-DE42-9D12-686E48DCD6B6}" srcOrd="3" destOrd="0" parTransId="{C0C88240-F7B0-DC46-94EB-80B300AE037D}" sibTransId="{B4D450B3-223F-0744-843F-1AACE6A8A6B5}"/>
    <dgm:cxn modelId="{280C34B4-09AC-4BD6-8C61-095A1FB02C1F}" srcId="{5BAD444A-093C-443C-A17A-F33341C6292F}" destId="{2CBB5C9A-8BD1-4278-B4FD-B239B41406D2}" srcOrd="1" destOrd="0" parTransId="{62A6D63B-E444-4609-A5BC-41616D64B8EC}" sibTransId="{B21AB989-1F74-46BE-8742-5F8A6A23F6E5}"/>
    <dgm:cxn modelId="{9292BDAD-7594-4F86-9E62-B163E44C7C13}" srcId="{5BAD444A-093C-443C-A17A-F33341C6292F}" destId="{0DFCF71C-63DC-4258-B104-C41A28E0E570}" srcOrd="0" destOrd="0" parTransId="{8C158C46-E783-4882-BADF-5819531E42F8}" sibTransId="{8B2BECFF-09EF-4C27-8E12-5DA1CABC2190}"/>
    <dgm:cxn modelId="{7ACEEA85-8396-9040-9328-ACA0FBAE0B2A}" srcId="{2CBB5C9A-8BD1-4278-B4FD-B239B41406D2}" destId="{956D139F-C3CD-B945-A880-C40ECB37D684}" srcOrd="0" destOrd="0" parTransId="{CEFDA9F8-ACDA-9845-BEC0-5A48178E4C5B}" sibTransId="{3D6EEDF4-BB2E-784F-A7FE-3AC0DAC23C84}"/>
    <dgm:cxn modelId="{12F2E93D-5E3D-D642-BA79-AAA0F425413D}" srcId="{5BAD444A-093C-443C-A17A-F33341C6292F}" destId="{AD2A63E4-16C5-634C-B842-2992646B26C0}" srcOrd="3" destOrd="0" parTransId="{A8B6B900-7744-1B42-8C65-C0E37A4CC3B4}" sibTransId="{A52B1E1C-6A30-5C4A-BABE-1CEE3F4330C4}"/>
    <dgm:cxn modelId="{7265523B-16D3-6946-955E-72844B9951DB}" type="presOf" srcId="{A2ACFF68-5A35-984C-B21F-9DADF9256D79}" destId="{0D0C0D87-5E46-4F95-8A2F-6BC84FB068CF}" srcOrd="0" destOrd="7" presId="urn:microsoft.com/office/officeart/2005/8/layout/list1"/>
    <dgm:cxn modelId="{B960CFFE-8ED8-B548-9E19-AC06E3E7525D}" type="presOf" srcId="{5BAD444A-093C-443C-A17A-F33341C6292F}" destId="{66BF2075-250A-4372-A645-7C662D396449}" srcOrd="0" destOrd="0" presId="urn:microsoft.com/office/officeart/2005/8/layout/list1"/>
    <dgm:cxn modelId="{1A0724F5-E574-984E-92A5-8B04E202ED89}" type="presOf" srcId="{956D139F-C3CD-B945-A880-C40ECB37D684}" destId="{0D0C0D87-5E46-4F95-8A2F-6BC84FB068CF}" srcOrd="0" destOrd="2" presId="urn:microsoft.com/office/officeart/2005/8/layout/list1"/>
    <dgm:cxn modelId="{32B2238D-8508-8C4E-8186-A923EA16EFBC}" type="presOf" srcId="{AC07A09B-7EA4-004B-B78E-E3829848E022}" destId="{0D0C0D87-5E46-4F95-8A2F-6BC84FB068CF}" srcOrd="0" destOrd="5" presId="urn:microsoft.com/office/officeart/2005/8/layout/list1"/>
    <dgm:cxn modelId="{0124910D-D9EB-0F47-BD03-5B1C0CD4B18B}" type="presParOf" srcId="{73972089-9AA2-4700-AA6E-33768D0A8308}" destId="{2FE2096A-49B6-41BF-B8F4-D6323AC6E1A5}" srcOrd="0" destOrd="0" presId="urn:microsoft.com/office/officeart/2005/8/layout/list1"/>
    <dgm:cxn modelId="{D26DD2CB-C098-3E41-B8E2-87952F485E6A}" type="presParOf" srcId="{2FE2096A-49B6-41BF-B8F4-D6323AC6E1A5}" destId="{66BF2075-250A-4372-A645-7C662D396449}" srcOrd="0" destOrd="0" presId="urn:microsoft.com/office/officeart/2005/8/layout/list1"/>
    <dgm:cxn modelId="{39644404-7A45-244C-8417-BF6E903B7DCB}" type="presParOf" srcId="{2FE2096A-49B6-41BF-B8F4-D6323AC6E1A5}" destId="{E18C31B5-BF61-4D5B-8B5D-016502759384}" srcOrd="1" destOrd="0" presId="urn:microsoft.com/office/officeart/2005/8/layout/list1"/>
    <dgm:cxn modelId="{CAF91FC2-1CB2-F943-BCE1-A628D834D127}" type="presParOf" srcId="{73972089-9AA2-4700-AA6E-33768D0A8308}" destId="{E2C8D02A-D45E-4F97-8793-BA96DCFCA711}" srcOrd="1" destOrd="0" presId="urn:microsoft.com/office/officeart/2005/8/layout/list1"/>
    <dgm:cxn modelId="{716ED9ED-263D-AC4E-A2DF-FCB9151B1FFA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1800" dirty="0" smtClean="0"/>
            <a:t>Different ways to build… One interface…One Standard</a:t>
          </a:r>
          <a:endParaRPr lang="en-US" sz="1800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0DFCF71C-63DC-4258-B104-C41A28E0E570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Wiki Pages with standard content.</a:t>
          </a:r>
          <a:endParaRPr lang="en-US" sz="1300" dirty="0"/>
        </a:p>
      </dgm:t>
    </dgm:pt>
    <dgm:pt modelId="{8C158C46-E783-4882-BADF-5819531E42F8}" type="parTrans" cxnId="{9292BDAD-7594-4F86-9E62-B163E44C7C13}">
      <dgm:prSet/>
      <dgm:spPr/>
      <dgm:t>
        <a:bodyPr/>
        <a:lstStyle/>
        <a:p>
          <a:endParaRPr lang="en-US"/>
        </a:p>
      </dgm:t>
    </dgm:pt>
    <dgm:pt modelId="{8B2BECFF-09EF-4C27-8E12-5DA1CABC2190}" type="sibTrans" cxnId="{9292BDAD-7594-4F86-9E62-B163E44C7C13}">
      <dgm:prSet/>
      <dgm:spPr/>
      <dgm:t>
        <a:bodyPr/>
        <a:lstStyle/>
        <a:p>
          <a:endParaRPr lang="en-US"/>
        </a:p>
      </dgm:t>
    </dgm:pt>
    <dgm:pt modelId="{EFEAC564-ACAA-3644-9889-2A74148902EA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Releases (child page)</a:t>
          </a:r>
          <a:endParaRPr lang="en-US" sz="1300" dirty="0"/>
        </a:p>
      </dgm:t>
    </dgm:pt>
    <dgm:pt modelId="{0517F238-27F2-8249-A600-CD3EAA97B802}" type="parTrans" cxnId="{82E86B95-C4DE-1D48-B1AE-A10AC90FBB7B}">
      <dgm:prSet/>
      <dgm:spPr/>
    </dgm:pt>
    <dgm:pt modelId="{60C9D91E-8DB9-9D47-B8F9-F6301A7D5E1F}" type="sibTrans" cxnId="{82E86B95-C4DE-1D48-B1AE-A10AC90FBB7B}">
      <dgm:prSet/>
      <dgm:spPr/>
    </dgm:pt>
    <dgm:pt modelId="{3CC1B4A1-4682-9842-B754-EC844DF56D65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Version (X.X.Y)</a:t>
          </a:r>
          <a:endParaRPr lang="en-US" sz="1300" dirty="0"/>
        </a:p>
      </dgm:t>
    </dgm:pt>
    <dgm:pt modelId="{5F125656-05CF-1646-908B-ABDE8D528F45}" type="parTrans" cxnId="{9F112A70-0C41-CA41-B612-081B57D0A1B6}">
      <dgm:prSet/>
      <dgm:spPr/>
    </dgm:pt>
    <dgm:pt modelId="{1CB07C55-D831-BC4A-8975-24C00D0649EE}" type="sibTrans" cxnId="{9F112A70-0C41-CA41-B612-081B57D0A1B6}">
      <dgm:prSet/>
      <dgm:spPr/>
    </dgm:pt>
    <dgm:pt modelId="{05E60B96-C6BF-F149-8DCF-67A46D806E5F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Build pages</a:t>
          </a:r>
          <a:endParaRPr lang="en-US" sz="1300" dirty="0"/>
        </a:p>
      </dgm:t>
    </dgm:pt>
    <dgm:pt modelId="{DDB6A2B9-B32E-F54E-A1C0-8A64458EE876}" type="parTrans" cxnId="{06BECBCD-23BE-1549-BE70-7D296903521E}">
      <dgm:prSet/>
      <dgm:spPr/>
    </dgm:pt>
    <dgm:pt modelId="{8E02F334-B17D-9F43-8E1B-6392607EA316}" type="sibTrans" cxnId="{06BECBCD-23BE-1549-BE70-7D296903521E}">
      <dgm:prSet/>
      <dgm:spPr/>
    </dgm:pt>
    <dgm:pt modelId="{65137D54-57AF-604F-B2BC-FE301AD15D4E}">
      <dgm:prSet custT="1"/>
      <dgm:spPr/>
      <dgm:t>
        <a:bodyPr/>
        <a:lstStyle/>
        <a:p>
          <a:pPr rtl="0">
            <a:lnSpc>
              <a:spcPct val="200000"/>
            </a:lnSpc>
          </a:pPr>
          <a:endParaRPr lang="en-US" sz="1300" dirty="0"/>
        </a:p>
      </dgm:t>
    </dgm:pt>
    <dgm:pt modelId="{91A7F802-1BF7-A348-86A4-7F4E5A35DAF8}" type="parTrans" cxnId="{870752BB-CE15-9D4C-9E40-4B19191DFF75}">
      <dgm:prSet/>
      <dgm:spPr/>
    </dgm:pt>
    <dgm:pt modelId="{4DCF1008-B40C-484B-9CE5-039222C2F05F}" type="sibTrans" cxnId="{870752BB-CE15-9D4C-9E40-4B19191DFF75}">
      <dgm:prSet/>
      <dgm:spPr/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ScaleX="137389" custScaleY="78409" custLinFactY="-95368" custLinFactNeighborX="-1905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155244" custLinFactY="-25235" custLinFactNeighborX="-8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ECBCD-23BE-1549-BE70-7D296903521E}" srcId="{3CC1B4A1-4682-9842-B754-EC844DF56D65}" destId="{05E60B96-C6BF-F149-8DCF-67A46D806E5F}" srcOrd="0" destOrd="0" parTransId="{DDB6A2B9-B32E-F54E-A1C0-8A64458EE876}" sibTransId="{8E02F334-B17D-9F43-8E1B-6392607EA316}"/>
    <dgm:cxn modelId="{2536B2DE-B0E2-DC4A-8636-3CB176780072}" type="presOf" srcId="{65137D54-57AF-604F-B2BC-FE301AD15D4E}" destId="{0D0C0D87-5E46-4F95-8A2F-6BC84FB068CF}" srcOrd="0" destOrd="4" presId="urn:microsoft.com/office/officeart/2005/8/layout/list1"/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8BA63DE1-C13B-4348-85F1-65AD6E3F9059}" type="presOf" srcId="{6135B048-0771-436C-8E29-30606A5E5C22}" destId="{73972089-9AA2-4700-AA6E-33768D0A8308}" srcOrd="0" destOrd="0" presId="urn:microsoft.com/office/officeart/2005/8/layout/list1"/>
    <dgm:cxn modelId="{A661BFEC-857D-9D45-BBF0-3F08B73551C3}" type="presOf" srcId="{5BAD444A-093C-443C-A17A-F33341C6292F}" destId="{E18C31B5-BF61-4D5B-8B5D-016502759384}" srcOrd="1" destOrd="0" presId="urn:microsoft.com/office/officeart/2005/8/layout/list1"/>
    <dgm:cxn modelId="{634E53EB-F1AF-864A-AFDC-A64848C078BE}" type="presOf" srcId="{5BAD444A-093C-443C-A17A-F33341C6292F}" destId="{66BF2075-250A-4372-A645-7C662D396449}" srcOrd="0" destOrd="0" presId="urn:microsoft.com/office/officeart/2005/8/layout/list1"/>
    <dgm:cxn modelId="{82E86B95-C4DE-1D48-B1AE-A10AC90FBB7B}" srcId="{0DFCF71C-63DC-4258-B104-C41A28E0E570}" destId="{EFEAC564-ACAA-3644-9889-2A74148902EA}" srcOrd="0" destOrd="0" parTransId="{0517F238-27F2-8249-A600-CD3EAA97B802}" sibTransId="{60C9D91E-8DB9-9D47-B8F9-F6301A7D5E1F}"/>
    <dgm:cxn modelId="{870752BB-CE15-9D4C-9E40-4B19191DFF75}" srcId="{3CC1B4A1-4682-9842-B754-EC844DF56D65}" destId="{65137D54-57AF-604F-B2BC-FE301AD15D4E}" srcOrd="1" destOrd="0" parTransId="{91A7F802-1BF7-A348-86A4-7F4E5A35DAF8}" sibTransId="{4DCF1008-B40C-484B-9CE5-039222C2F05F}"/>
    <dgm:cxn modelId="{79D6821E-274B-8C44-A7D8-D58CF5212C3A}" type="presOf" srcId="{0DFCF71C-63DC-4258-B104-C41A28E0E570}" destId="{0D0C0D87-5E46-4F95-8A2F-6BC84FB068CF}" srcOrd="0" destOrd="0" presId="urn:microsoft.com/office/officeart/2005/8/layout/list1"/>
    <dgm:cxn modelId="{FF91C75C-9179-D846-A73B-4659738E0113}" type="presOf" srcId="{EFEAC564-ACAA-3644-9889-2A74148902EA}" destId="{0D0C0D87-5E46-4F95-8A2F-6BC84FB068CF}" srcOrd="0" destOrd="1" presId="urn:microsoft.com/office/officeart/2005/8/layout/list1"/>
    <dgm:cxn modelId="{8C0F90CD-1BCA-E843-B1AE-463560204CCE}" type="presOf" srcId="{05E60B96-C6BF-F149-8DCF-67A46D806E5F}" destId="{0D0C0D87-5E46-4F95-8A2F-6BC84FB068CF}" srcOrd="0" destOrd="3" presId="urn:microsoft.com/office/officeart/2005/8/layout/list1"/>
    <dgm:cxn modelId="{57B02BDA-BA10-DB4C-9F3A-A57E3E6E35EC}" type="presOf" srcId="{3CC1B4A1-4682-9842-B754-EC844DF56D65}" destId="{0D0C0D87-5E46-4F95-8A2F-6BC84FB068CF}" srcOrd="0" destOrd="2" presId="urn:microsoft.com/office/officeart/2005/8/layout/list1"/>
    <dgm:cxn modelId="{9292BDAD-7594-4F86-9E62-B163E44C7C13}" srcId="{5BAD444A-093C-443C-A17A-F33341C6292F}" destId="{0DFCF71C-63DC-4258-B104-C41A28E0E570}" srcOrd="0" destOrd="0" parTransId="{8C158C46-E783-4882-BADF-5819531E42F8}" sibTransId="{8B2BECFF-09EF-4C27-8E12-5DA1CABC2190}"/>
    <dgm:cxn modelId="{9F112A70-0C41-CA41-B612-081B57D0A1B6}" srcId="{EFEAC564-ACAA-3644-9889-2A74148902EA}" destId="{3CC1B4A1-4682-9842-B754-EC844DF56D65}" srcOrd="0" destOrd="0" parTransId="{5F125656-05CF-1646-908B-ABDE8D528F45}" sibTransId="{1CB07C55-D831-BC4A-8975-24C00D0649EE}"/>
    <dgm:cxn modelId="{31677D54-94D3-214D-9863-775DF409E515}" type="presParOf" srcId="{73972089-9AA2-4700-AA6E-33768D0A8308}" destId="{2FE2096A-49B6-41BF-B8F4-D6323AC6E1A5}" srcOrd="0" destOrd="0" presId="urn:microsoft.com/office/officeart/2005/8/layout/list1"/>
    <dgm:cxn modelId="{A447E924-6B19-B249-8E25-4BCCE43E361D}" type="presParOf" srcId="{2FE2096A-49B6-41BF-B8F4-D6323AC6E1A5}" destId="{66BF2075-250A-4372-A645-7C662D396449}" srcOrd="0" destOrd="0" presId="urn:microsoft.com/office/officeart/2005/8/layout/list1"/>
    <dgm:cxn modelId="{CA043E4B-4F29-5343-B902-288D362DB80F}" type="presParOf" srcId="{2FE2096A-49B6-41BF-B8F4-D6323AC6E1A5}" destId="{E18C31B5-BF61-4D5B-8B5D-016502759384}" srcOrd="1" destOrd="0" presId="urn:microsoft.com/office/officeart/2005/8/layout/list1"/>
    <dgm:cxn modelId="{43FD71AE-D1E5-E54E-ACBA-0133BB4D113F}" type="presParOf" srcId="{73972089-9AA2-4700-AA6E-33768D0A8308}" destId="{E2C8D02A-D45E-4F97-8793-BA96DCFCA711}" srcOrd="1" destOrd="0" presId="urn:microsoft.com/office/officeart/2005/8/layout/list1"/>
    <dgm:cxn modelId="{A3158279-CFB1-464E-8C33-7A852A688AFC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A2ACFF68-5A35-984C-B21F-9DADF9256D79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 </a:t>
          </a:r>
          <a:r>
            <a:rPr lang="en-US" sz="1300" dirty="0" err="1" smtClean="0"/>
            <a:t>RO(Read</a:t>
          </a:r>
          <a:r>
            <a:rPr lang="en-US" sz="1300" dirty="0" smtClean="0"/>
            <a:t> Only) </a:t>
          </a:r>
          <a:r>
            <a:rPr lang="en-US" sz="1300" dirty="0" err="1" smtClean="0"/>
            <a:t>checkin</a:t>
          </a:r>
          <a:r>
            <a:rPr lang="en-US" sz="1300" dirty="0" smtClean="0"/>
            <a:t> process – The process of checking in code then checking out locally in a different location and rebuilding and running tests (Unit and Functional UI automated tests). </a:t>
          </a:r>
          <a:endParaRPr lang="en-US" sz="1300" dirty="0"/>
        </a:p>
      </dgm:t>
    </dgm:pt>
    <dgm:pt modelId="{2CBB5C9A-8BD1-4278-B4FD-B239B41406D2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Developers writing unit tests (Jon Reid jumpstarting in COMMON)</a:t>
          </a:r>
          <a:endParaRPr lang="en-US" sz="1300" dirty="0"/>
        </a:p>
      </dgm:t>
    </dgm:pt>
    <dgm:pt modelId="{0DFCF71C-63DC-4258-B104-C41A28E0E570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Developers designing testable code (e.g. accessibility labels, hooks, logs, mockups)</a:t>
          </a:r>
          <a:endParaRPr lang="en-US" sz="1300" dirty="0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1800" dirty="0" smtClean="0"/>
            <a:t>Different ways to build… One interface…One Standard</a:t>
          </a:r>
          <a:endParaRPr lang="en-US" sz="1800" dirty="0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87E24213-0931-CE42-9E2A-FB62DBBD0485}" type="sibTrans" cxnId="{8AD1120C-98D0-9A4D-9568-F0B9C748A365}">
      <dgm:prSet/>
      <dgm:spPr/>
      <dgm:t>
        <a:bodyPr/>
        <a:lstStyle/>
        <a:p>
          <a:endParaRPr lang="en-US"/>
        </a:p>
      </dgm:t>
    </dgm:pt>
    <dgm:pt modelId="{DE87E053-9E6A-7C4C-8C03-7EB5D52225DC}" type="parTrans" cxnId="{8AD1120C-98D0-9A4D-9568-F0B9C748A365}">
      <dgm:prSet/>
      <dgm:spPr/>
      <dgm:t>
        <a:bodyPr/>
        <a:lstStyle/>
        <a:p>
          <a:endParaRPr lang="en-US"/>
        </a:p>
      </dgm:t>
    </dgm:pt>
    <dgm:pt modelId="{B21AB989-1F74-46BE-8742-5F8A6A23F6E5}" type="sibTrans" cxnId="{280C34B4-09AC-4BD6-8C61-095A1FB02C1F}">
      <dgm:prSet/>
      <dgm:spPr/>
      <dgm:t>
        <a:bodyPr/>
        <a:lstStyle/>
        <a:p>
          <a:endParaRPr lang="en-US"/>
        </a:p>
      </dgm:t>
    </dgm:pt>
    <dgm:pt modelId="{62A6D63B-E444-4609-A5BC-41616D64B8EC}" type="parTrans" cxnId="{280C34B4-09AC-4BD6-8C61-095A1FB02C1F}">
      <dgm:prSet/>
      <dgm:spPr/>
      <dgm:t>
        <a:bodyPr/>
        <a:lstStyle/>
        <a:p>
          <a:endParaRPr lang="en-US"/>
        </a:p>
      </dgm:t>
    </dgm:pt>
    <dgm:pt modelId="{8B2BECFF-09EF-4C27-8E12-5DA1CABC2190}" type="sibTrans" cxnId="{9292BDAD-7594-4F86-9E62-B163E44C7C13}">
      <dgm:prSet/>
      <dgm:spPr/>
      <dgm:t>
        <a:bodyPr/>
        <a:lstStyle/>
        <a:p>
          <a:endParaRPr lang="en-US"/>
        </a:p>
      </dgm:t>
    </dgm:pt>
    <dgm:pt modelId="{8C158C46-E783-4882-BADF-5819531E42F8}" type="parTrans" cxnId="{9292BDAD-7594-4F86-9E62-B163E44C7C13}">
      <dgm:prSet/>
      <dgm:spPr/>
      <dgm:t>
        <a:bodyPr/>
        <a:lstStyle/>
        <a:p>
          <a:endParaRPr lang="en-US"/>
        </a:p>
      </dgm:t>
    </dgm:pt>
    <dgm:pt modelId="{1C5EABCE-3E2B-AA46-8A89-1E5988031D11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Continuous Integration  (CI) builds running against every </a:t>
          </a:r>
          <a:r>
            <a:rPr lang="en-US" sz="1300" dirty="0" err="1" smtClean="0"/>
            <a:t>checkin</a:t>
          </a:r>
          <a:r>
            <a:rPr lang="en-US" sz="1300" dirty="0" smtClean="0"/>
            <a:t>  (configurable grace period and polling SCM scheme)</a:t>
          </a:r>
          <a:endParaRPr lang="en-US" sz="1300" dirty="0"/>
        </a:p>
      </dgm:t>
    </dgm:pt>
    <dgm:pt modelId="{2E778BE3-C9BA-A042-9444-E24A6B2B29FD}" type="parTrans" cxnId="{9A1779FC-656A-3146-937A-6FDCE247756B}">
      <dgm:prSet/>
      <dgm:spPr/>
    </dgm:pt>
    <dgm:pt modelId="{B98C8FCA-4500-B544-BEAF-C6F6C1025481}" type="sibTrans" cxnId="{9A1779FC-656A-3146-937A-6FDCE247756B}">
      <dgm:prSet/>
      <dgm:spPr/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ScaleX="137389" custScaleY="78409" custLinFactY="-95368" custLinFactNeighborX="-1905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102188" custLinFactY="-48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97CCE884-D6E9-6E45-B73D-DDF26D09E1C7}" type="presOf" srcId="{0DFCF71C-63DC-4258-B104-C41A28E0E570}" destId="{0D0C0D87-5E46-4F95-8A2F-6BC84FB068CF}" srcOrd="0" destOrd="0" presId="urn:microsoft.com/office/officeart/2005/8/layout/list1"/>
    <dgm:cxn modelId="{8AD1120C-98D0-9A4D-9568-F0B9C748A365}" srcId="{5BAD444A-093C-443C-A17A-F33341C6292F}" destId="{A2ACFF68-5A35-984C-B21F-9DADF9256D79}" srcOrd="2" destOrd="0" parTransId="{DE87E053-9E6A-7C4C-8C03-7EB5D52225DC}" sibTransId="{87E24213-0931-CE42-9E2A-FB62DBBD0485}"/>
    <dgm:cxn modelId="{952782BF-30A6-2F41-8AA4-FD281C3D35E7}" type="presOf" srcId="{5BAD444A-093C-443C-A17A-F33341C6292F}" destId="{66BF2075-250A-4372-A645-7C662D396449}" srcOrd="0" destOrd="0" presId="urn:microsoft.com/office/officeart/2005/8/layout/list1"/>
    <dgm:cxn modelId="{280C34B4-09AC-4BD6-8C61-095A1FB02C1F}" srcId="{5BAD444A-093C-443C-A17A-F33341C6292F}" destId="{2CBB5C9A-8BD1-4278-B4FD-B239B41406D2}" srcOrd="1" destOrd="0" parTransId="{62A6D63B-E444-4609-A5BC-41616D64B8EC}" sibTransId="{B21AB989-1F74-46BE-8742-5F8A6A23F6E5}"/>
    <dgm:cxn modelId="{BB6DE729-8734-9E45-B859-A18E5EBADD80}" type="presOf" srcId="{2CBB5C9A-8BD1-4278-B4FD-B239B41406D2}" destId="{0D0C0D87-5E46-4F95-8A2F-6BC84FB068CF}" srcOrd="0" destOrd="1" presId="urn:microsoft.com/office/officeart/2005/8/layout/list1"/>
    <dgm:cxn modelId="{E9E9173C-F5F5-E54F-BCD7-90579713EE1C}" type="presOf" srcId="{A2ACFF68-5A35-984C-B21F-9DADF9256D79}" destId="{0D0C0D87-5E46-4F95-8A2F-6BC84FB068CF}" srcOrd="0" destOrd="2" presId="urn:microsoft.com/office/officeart/2005/8/layout/list1"/>
    <dgm:cxn modelId="{9292BDAD-7594-4F86-9E62-B163E44C7C13}" srcId="{5BAD444A-093C-443C-A17A-F33341C6292F}" destId="{0DFCF71C-63DC-4258-B104-C41A28E0E570}" srcOrd="0" destOrd="0" parTransId="{8C158C46-E783-4882-BADF-5819531E42F8}" sibTransId="{8B2BECFF-09EF-4C27-8E12-5DA1CABC2190}"/>
    <dgm:cxn modelId="{CAE64A3A-D193-F74F-96B2-7BF45A04FD8E}" type="presOf" srcId="{5BAD444A-093C-443C-A17A-F33341C6292F}" destId="{E18C31B5-BF61-4D5B-8B5D-016502759384}" srcOrd="1" destOrd="0" presId="urn:microsoft.com/office/officeart/2005/8/layout/list1"/>
    <dgm:cxn modelId="{9A1779FC-656A-3146-937A-6FDCE247756B}" srcId="{5BAD444A-093C-443C-A17A-F33341C6292F}" destId="{1C5EABCE-3E2B-AA46-8A89-1E5988031D11}" srcOrd="3" destOrd="0" parTransId="{2E778BE3-C9BA-A042-9444-E24A6B2B29FD}" sibTransId="{B98C8FCA-4500-B544-BEAF-C6F6C1025481}"/>
    <dgm:cxn modelId="{8DBA02FD-8197-8546-82B9-D954C109DB1D}" type="presOf" srcId="{6135B048-0771-436C-8E29-30606A5E5C22}" destId="{73972089-9AA2-4700-AA6E-33768D0A8308}" srcOrd="0" destOrd="0" presId="urn:microsoft.com/office/officeart/2005/8/layout/list1"/>
    <dgm:cxn modelId="{139844BF-1EBB-8940-9C60-D25F053A070B}" type="presOf" srcId="{1C5EABCE-3E2B-AA46-8A89-1E5988031D11}" destId="{0D0C0D87-5E46-4F95-8A2F-6BC84FB068CF}" srcOrd="0" destOrd="3" presId="urn:microsoft.com/office/officeart/2005/8/layout/list1"/>
    <dgm:cxn modelId="{ACFA4C9E-5E80-CF4B-AC1E-69BF26F7384D}" type="presParOf" srcId="{73972089-9AA2-4700-AA6E-33768D0A8308}" destId="{2FE2096A-49B6-41BF-B8F4-D6323AC6E1A5}" srcOrd="0" destOrd="0" presId="urn:microsoft.com/office/officeart/2005/8/layout/list1"/>
    <dgm:cxn modelId="{2652975C-9B66-1E45-9F1D-C98F7BF05FC7}" type="presParOf" srcId="{2FE2096A-49B6-41BF-B8F4-D6323AC6E1A5}" destId="{66BF2075-250A-4372-A645-7C662D396449}" srcOrd="0" destOrd="0" presId="urn:microsoft.com/office/officeart/2005/8/layout/list1"/>
    <dgm:cxn modelId="{BA5F0F75-30B9-ED4C-9EDF-4D8AF7278714}" type="presParOf" srcId="{2FE2096A-49B6-41BF-B8F4-D6323AC6E1A5}" destId="{E18C31B5-BF61-4D5B-8B5D-016502759384}" srcOrd="1" destOrd="0" presId="urn:microsoft.com/office/officeart/2005/8/layout/list1"/>
    <dgm:cxn modelId="{457EF417-0A4E-B24D-9D0E-7407453CF93C}" type="presParOf" srcId="{73972089-9AA2-4700-AA6E-33768D0A8308}" destId="{E2C8D02A-D45E-4F97-8793-BA96DCFCA711}" srcOrd="1" destOrd="0" presId="urn:microsoft.com/office/officeart/2005/8/layout/list1"/>
    <dgm:cxn modelId="{D126ED99-F099-5B46-A6F3-5D5CFC1010FB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1800" dirty="0" smtClean="0"/>
            <a:t>Different ways to build… One interface…One Standard</a:t>
          </a:r>
          <a:endParaRPr lang="en-US" sz="1800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0DFCF71C-63DC-4258-B104-C41A28E0E570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600" dirty="0" smtClean="0"/>
            <a:t>Multiple build systems</a:t>
          </a:r>
          <a:endParaRPr lang="en-US" sz="1300" dirty="0"/>
        </a:p>
      </dgm:t>
    </dgm:pt>
    <dgm:pt modelId="{8C158C46-E783-4882-BADF-5819531E42F8}" type="parTrans" cxnId="{9292BDAD-7594-4F86-9E62-B163E44C7C13}">
      <dgm:prSet/>
      <dgm:spPr/>
      <dgm:t>
        <a:bodyPr/>
        <a:lstStyle/>
        <a:p>
          <a:endParaRPr lang="en-US"/>
        </a:p>
      </dgm:t>
    </dgm:pt>
    <dgm:pt modelId="{8B2BECFF-09EF-4C27-8E12-5DA1CABC2190}" type="sibTrans" cxnId="{9292BDAD-7594-4F86-9E62-B163E44C7C13}">
      <dgm:prSet/>
      <dgm:spPr/>
      <dgm:t>
        <a:bodyPr/>
        <a:lstStyle/>
        <a:p>
          <a:endParaRPr lang="en-US"/>
        </a:p>
      </dgm:t>
    </dgm:pt>
    <dgm:pt modelId="{96EE5F66-E538-8A40-8497-1F0EB9DD4BE7}">
      <dgm:prSet custT="1"/>
      <dgm:spPr/>
      <dgm:t>
        <a:bodyPr/>
        <a:lstStyle/>
        <a:p>
          <a:pPr rtl="0"/>
          <a:r>
            <a:rPr lang="en-US" sz="1600" dirty="0" err="1" smtClean="0"/>
            <a:t>MobyBuilder/MobyServer/MobyWin/MobyGrid</a:t>
          </a:r>
          <a:r>
            <a:rPr lang="en-US" sz="1600" dirty="0" smtClean="0"/>
            <a:t> – on-demand, unit-level and MAT UI tests.  Use this system for distributing builds (Distribution, </a:t>
          </a:r>
          <a:r>
            <a:rPr lang="en-US" sz="1600" dirty="0" err="1" smtClean="0"/>
            <a:t>Distribution_QA</a:t>
          </a:r>
          <a:r>
            <a:rPr lang="en-US" sz="1600" dirty="0" smtClean="0"/>
            <a:t>, </a:t>
          </a:r>
          <a:r>
            <a:rPr lang="en-US" sz="1600" dirty="0" err="1" smtClean="0"/>
            <a:t>AppStore</a:t>
          </a:r>
          <a:r>
            <a:rPr lang="en-US" sz="1600" dirty="0" smtClean="0"/>
            <a:t>, </a:t>
          </a:r>
          <a:r>
            <a:rPr lang="en-US" sz="1600" dirty="0" err="1" smtClean="0"/>
            <a:t>AppStore_QA</a:t>
          </a:r>
          <a:r>
            <a:rPr lang="en-US" sz="1600" dirty="0" smtClean="0"/>
            <a:t>)</a:t>
          </a:r>
          <a:endParaRPr lang="en-US" sz="1600" dirty="0"/>
        </a:p>
      </dgm:t>
    </dgm:pt>
    <dgm:pt modelId="{08FA6AFF-F4B7-EB46-996C-88243F0F2E76}" type="parTrans" cxnId="{1B9A1D4B-DED5-C742-BA51-79CCE89B1203}">
      <dgm:prSet/>
      <dgm:spPr/>
      <dgm:t>
        <a:bodyPr/>
        <a:lstStyle/>
        <a:p>
          <a:endParaRPr lang="en-US"/>
        </a:p>
      </dgm:t>
    </dgm:pt>
    <dgm:pt modelId="{30124C50-BF3D-4045-BACA-BCCC81AD76F7}" type="sibTrans" cxnId="{1B9A1D4B-DED5-C742-BA51-79CCE89B1203}">
      <dgm:prSet/>
      <dgm:spPr/>
      <dgm:t>
        <a:bodyPr/>
        <a:lstStyle/>
        <a:p>
          <a:endParaRPr lang="en-US"/>
        </a:p>
      </dgm:t>
    </dgm:pt>
    <dgm:pt modelId="{65331DB7-F42B-874E-81FB-BF89631B7CC1}">
      <dgm:prSet custT="1"/>
      <dgm:spPr/>
      <dgm:t>
        <a:bodyPr/>
        <a:lstStyle/>
        <a:p>
          <a:pPr rtl="0"/>
          <a:r>
            <a:rPr lang="en-US" sz="1600" dirty="0" err="1" smtClean="0"/>
            <a:t>MobyCI/MobyGrid</a:t>
          </a:r>
          <a:r>
            <a:rPr lang="en-US" sz="1600" dirty="0" smtClean="0"/>
            <a:t> – continuous integration build machine, runs every hour, running MAT tests.</a:t>
          </a:r>
          <a:endParaRPr lang="en-US" sz="1600" dirty="0"/>
        </a:p>
      </dgm:t>
    </dgm:pt>
    <dgm:pt modelId="{C4492E17-4249-DF44-B037-027C9568FB30}" type="parTrans" cxnId="{50F5774E-26F9-9740-BE09-A92D2C68BC2A}">
      <dgm:prSet/>
      <dgm:spPr/>
      <dgm:t>
        <a:bodyPr/>
        <a:lstStyle/>
        <a:p>
          <a:endParaRPr lang="en-US"/>
        </a:p>
      </dgm:t>
    </dgm:pt>
    <dgm:pt modelId="{CD281554-53C2-7846-9775-614AF160CA1B}" type="sibTrans" cxnId="{50F5774E-26F9-9740-BE09-A92D2C68BC2A}">
      <dgm:prSet/>
      <dgm:spPr/>
      <dgm:t>
        <a:bodyPr/>
        <a:lstStyle/>
        <a:p>
          <a:endParaRPr lang="en-US"/>
        </a:p>
      </dgm:t>
    </dgm:pt>
    <dgm:pt modelId="{B1957373-99A0-9D41-A660-CB7C09D1FA95}">
      <dgm:prSet custT="1"/>
      <dgm:spPr/>
      <dgm:t>
        <a:bodyPr/>
        <a:lstStyle/>
        <a:p>
          <a:pPr rtl="0"/>
          <a:endParaRPr lang="en-US" sz="1600" dirty="0"/>
        </a:p>
      </dgm:t>
    </dgm:pt>
    <dgm:pt modelId="{7F3375FA-FD29-4E49-8F04-5C5463593577}" type="parTrans" cxnId="{FBECCA65-FBAF-1C48-A7E9-47B9DDC73552}">
      <dgm:prSet/>
      <dgm:spPr/>
      <dgm:t>
        <a:bodyPr/>
        <a:lstStyle/>
        <a:p>
          <a:endParaRPr lang="en-US"/>
        </a:p>
      </dgm:t>
    </dgm:pt>
    <dgm:pt modelId="{390BEEEE-4410-AE43-AC30-E57DF7759A88}" type="sibTrans" cxnId="{FBECCA65-FBAF-1C48-A7E9-47B9DDC73552}">
      <dgm:prSet/>
      <dgm:spPr/>
      <dgm:t>
        <a:bodyPr/>
        <a:lstStyle/>
        <a:p>
          <a:endParaRPr lang="en-US"/>
        </a:p>
      </dgm:t>
    </dgm:pt>
    <dgm:pt modelId="{E306BEE1-2767-6340-8481-66DD4EBD0669}">
      <dgm:prSet custT="1"/>
      <dgm:spPr/>
      <dgm:t>
        <a:bodyPr/>
        <a:lstStyle/>
        <a:p>
          <a:pPr rtl="0"/>
          <a:r>
            <a:rPr lang="en-US" sz="1600" dirty="0" smtClean="0"/>
            <a:t>OCUNIT</a:t>
          </a:r>
          <a:endParaRPr lang="en-US" sz="1600" dirty="0"/>
        </a:p>
      </dgm:t>
    </dgm:pt>
    <dgm:pt modelId="{E2A6149D-6565-104B-9232-38FEECCE67F3}" type="parTrans" cxnId="{443581DB-BA94-B742-874B-96A81A1676FB}">
      <dgm:prSet/>
      <dgm:spPr/>
      <dgm:t>
        <a:bodyPr/>
        <a:lstStyle/>
        <a:p>
          <a:endParaRPr lang="en-US"/>
        </a:p>
      </dgm:t>
    </dgm:pt>
    <dgm:pt modelId="{B899234E-8202-BE42-BD52-D1054656A1F2}" type="sibTrans" cxnId="{443581DB-BA94-B742-874B-96A81A1676FB}">
      <dgm:prSet/>
      <dgm:spPr/>
      <dgm:t>
        <a:bodyPr/>
        <a:lstStyle/>
        <a:p>
          <a:endParaRPr lang="en-US"/>
        </a:p>
      </dgm:t>
    </dgm:pt>
    <dgm:pt modelId="{1F559135-80EC-4444-A554-115F76D6D019}">
      <dgm:prSet custT="1"/>
      <dgm:spPr/>
      <dgm:t>
        <a:bodyPr/>
        <a:lstStyle/>
        <a:p>
          <a:pPr rtl="0"/>
          <a:r>
            <a:rPr lang="en-US" sz="1600" dirty="0" smtClean="0"/>
            <a:t>JUNIT</a:t>
          </a:r>
          <a:endParaRPr lang="en-US" sz="1600" dirty="0"/>
        </a:p>
      </dgm:t>
    </dgm:pt>
    <dgm:pt modelId="{923C6979-B809-2B41-928A-4B67291A12F3}" type="parTrans" cxnId="{D04A5937-27D4-F147-8BF1-F9CC5083F780}">
      <dgm:prSet/>
      <dgm:spPr/>
      <dgm:t>
        <a:bodyPr/>
        <a:lstStyle/>
        <a:p>
          <a:endParaRPr lang="en-US"/>
        </a:p>
      </dgm:t>
    </dgm:pt>
    <dgm:pt modelId="{65A628CA-0FFE-E24F-B63C-C57A2DCBDC14}" type="sibTrans" cxnId="{D04A5937-27D4-F147-8BF1-F9CC5083F780}">
      <dgm:prSet/>
      <dgm:spPr/>
      <dgm:t>
        <a:bodyPr/>
        <a:lstStyle/>
        <a:p>
          <a:endParaRPr lang="en-US"/>
        </a:p>
      </dgm:t>
    </dgm:pt>
    <dgm:pt modelId="{CE91CF26-F071-414A-BA88-901B92601A0B}">
      <dgm:prSet custT="1"/>
      <dgm:spPr/>
      <dgm:t>
        <a:bodyPr/>
        <a:lstStyle/>
        <a:p>
          <a:pPr rtl="0"/>
          <a:r>
            <a:rPr lang="en-US" sz="1600" dirty="0" smtClean="0"/>
            <a:t>UI Automation</a:t>
          </a:r>
          <a:endParaRPr lang="en-US" sz="1600" dirty="0"/>
        </a:p>
      </dgm:t>
    </dgm:pt>
    <dgm:pt modelId="{406C9F93-95BB-EA4B-908B-234D5FE66574}" type="parTrans" cxnId="{33576974-E6B3-1D49-9321-C3C85B4D0397}">
      <dgm:prSet/>
      <dgm:spPr/>
      <dgm:t>
        <a:bodyPr/>
        <a:lstStyle/>
        <a:p>
          <a:endParaRPr lang="en-US"/>
        </a:p>
      </dgm:t>
    </dgm:pt>
    <dgm:pt modelId="{D19C4A76-2962-FB43-96D2-83EBFABD7358}" type="sibTrans" cxnId="{33576974-E6B3-1D49-9321-C3C85B4D0397}">
      <dgm:prSet/>
      <dgm:spPr/>
      <dgm:t>
        <a:bodyPr/>
        <a:lstStyle/>
        <a:p>
          <a:endParaRPr lang="en-US"/>
        </a:p>
      </dgm:t>
    </dgm:pt>
    <dgm:pt modelId="{596CE786-1808-024C-946F-6A336F2767B3}">
      <dgm:prSet custT="1"/>
      <dgm:spPr/>
      <dgm:t>
        <a:bodyPr/>
        <a:lstStyle/>
        <a:p>
          <a:pPr rtl="0"/>
          <a:r>
            <a:rPr lang="en-US" sz="1600" dirty="0" smtClean="0"/>
            <a:t>Integrated with </a:t>
          </a:r>
          <a:r>
            <a:rPr lang="en-US" sz="1600" dirty="0" err="1" smtClean="0"/>
            <a:t>DeviceAnywhere</a:t>
          </a:r>
          <a:endParaRPr lang="en-US" sz="1600" dirty="0"/>
        </a:p>
      </dgm:t>
    </dgm:pt>
    <dgm:pt modelId="{9E0262EE-8F39-4B42-AC5B-C6AC04D2027A}" type="parTrans" cxnId="{8418FCF5-5C21-A94C-BC35-DF2BA46389F1}">
      <dgm:prSet/>
      <dgm:spPr/>
      <dgm:t>
        <a:bodyPr/>
        <a:lstStyle/>
        <a:p>
          <a:endParaRPr lang="en-US"/>
        </a:p>
      </dgm:t>
    </dgm:pt>
    <dgm:pt modelId="{3F414E85-F20A-AE48-8B2E-47C131561D78}" type="sibTrans" cxnId="{8418FCF5-5C21-A94C-BC35-DF2BA46389F1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ScaleX="137389" custScaleY="546599" custLinFactY="-95368" custLinFactNeighborX="-1905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166126" custLinFactY="-453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4A5937-27D4-F147-8BF1-F9CC5083F780}" srcId="{65331DB7-F42B-874E-81FB-BF89631B7CC1}" destId="{1F559135-80EC-4444-A554-115F76D6D019}" srcOrd="1" destOrd="0" parTransId="{923C6979-B809-2B41-928A-4B67291A12F3}" sibTransId="{65A628CA-0FFE-E24F-B63C-C57A2DCBDC14}"/>
    <dgm:cxn modelId="{534AB515-44CD-124A-8E81-6161DA3C3FCF}" type="presOf" srcId="{5BAD444A-093C-443C-A17A-F33341C6292F}" destId="{66BF2075-250A-4372-A645-7C662D396449}" srcOrd="0" destOrd="0" presId="urn:microsoft.com/office/officeart/2005/8/layout/list1"/>
    <dgm:cxn modelId="{9292BDAD-7594-4F86-9E62-B163E44C7C13}" srcId="{5BAD444A-093C-443C-A17A-F33341C6292F}" destId="{0DFCF71C-63DC-4258-B104-C41A28E0E570}" srcOrd="0" destOrd="0" parTransId="{8C158C46-E783-4882-BADF-5819531E42F8}" sibTransId="{8B2BECFF-09EF-4C27-8E12-5DA1CABC2190}"/>
    <dgm:cxn modelId="{10AE3A72-29D0-B040-ABB0-76B1C2F89651}" type="presOf" srcId="{1F559135-80EC-4444-A554-115F76D6D019}" destId="{0D0C0D87-5E46-4F95-8A2F-6BC84FB068CF}" srcOrd="0" destOrd="5" presId="urn:microsoft.com/office/officeart/2005/8/layout/list1"/>
    <dgm:cxn modelId="{33314308-B66F-C842-A2B3-4F0FAB4B7CFD}" type="presOf" srcId="{B1957373-99A0-9D41-A660-CB7C09D1FA95}" destId="{0D0C0D87-5E46-4F95-8A2F-6BC84FB068CF}" srcOrd="0" destOrd="2" presId="urn:microsoft.com/office/officeart/2005/8/layout/list1"/>
    <dgm:cxn modelId="{B26BD750-8C09-E048-B7A3-4E82D1CBCF1C}" type="presOf" srcId="{5BAD444A-093C-443C-A17A-F33341C6292F}" destId="{E18C31B5-BF61-4D5B-8B5D-016502759384}" srcOrd="1" destOrd="0" presId="urn:microsoft.com/office/officeart/2005/8/layout/list1"/>
    <dgm:cxn modelId="{709DADDF-8DC4-AD48-916F-06C508953FD6}" type="presOf" srcId="{96EE5F66-E538-8A40-8497-1F0EB9DD4BE7}" destId="{0D0C0D87-5E46-4F95-8A2F-6BC84FB068CF}" srcOrd="0" destOrd="1" presId="urn:microsoft.com/office/officeart/2005/8/layout/list1"/>
    <dgm:cxn modelId="{2F179741-A135-5542-B9B2-E63DE23E6CE1}" type="presOf" srcId="{596CE786-1808-024C-946F-6A336F2767B3}" destId="{0D0C0D87-5E46-4F95-8A2F-6BC84FB068CF}" srcOrd="0" destOrd="7" presId="urn:microsoft.com/office/officeart/2005/8/layout/list1"/>
    <dgm:cxn modelId="{50F5774E-26F9-9740-BE09-A92D2C68BC2A}" srcId="{0DFCF71C-63DC-4258-B104-C41A28E0E570}" destId="{65331DB7-F42B-874E-81FB-BF89631B7CC1}" srcOrd="2" destOrd="0" parTransId="{C4492E17-4249-DF44-B037-027C9568FB30}" sibTransId="{CD281554-53C2-7846-9775-614AF160CA1B}"/>
    <dgm:cxn modelId="{70D36946-C6FF-3044-AAC3-9E6B27F180C3}" type="presOf" srcId="{6135B048-0771-436C-8E29-30606A5E5C22}" destId="{73972089-9AA2-4700-AA6E-33768D0A8308}" srcOrd="0" destOrd="0" presId="urn:microsoft.com/office/officeart/2005/8/layout/list1"/>
    <dgm:cxn modelId="{F3221C58-864D-A444-B8A0-7A24C8306881}" type="presOf" srcId="{65331DB7-F42B-874E-81FB-BF89631B7CC1}" destId="{0D0C0D87-5E46-4F95-8A2F-6BC84FB068CF}" srcOrd="0" destOrd="3" presId="urn:microsoft.com/office/officeart/2005/8/layout/list1"/>
    <dgm:cxn modelId="{1B9A1D4B-DED5-C742-BA51-79CCE89B1203}" srcId="{0DFCF71C-63DC-4258-B104-C41A28E0E570}" destId="{96EE5F66-E538-8A40-8497-1F0EB9DD4BE7}" srcOrd="0" destOrd="0" parTransId="{08FA6AFF-F4B7-EB46-996C-88243F0F2E76}" sibTransId="{30124C50-BF3D-4045-BACA-BCCC81AD76F7}"/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0875EDDB-E177-AF4B-B0CC-A59BD132CE2B}" type="presOf" srcId="{0DFCF71C-63DC-4258-B104-C41A28E0E570}" destId="{0D0C0D87-5E46-4F95-8A2F-6BC84FB068CF}" srcOrd="0" destOrd="0" presId="urn:microsoft.com/office/officeart/2005/8/layout/list1"/>
    <dgm:cxn modelId="{DCA6D0B5-5ABF-FE4E-B498-A086F774DC67}" type="presOf" srcId="{CE91CF26-F071-414A-BA88-901B92601A0B}" destId="{0D0C0D87-5E46-4F95-8A2F-6BC84FB068CF}" srcOrd="0" destOrd="6" presId="urn:microsoft.com/office/officeart/2005/8/layout/list1"/>
    <dgm:cxn modelId="{33576974-E6B3-1D49-9321-C3C85B4D0397}" srcId="{65331DB7-F42B-874E-81FB-BF89631B7CC1}" destId="{CE91CF26-F071-414A-BA88-901B92601A0B}" srcOrd="2" destOrd="0" parTransId="{406C9F93-95BB-EA4B-908B-234D5FE66574}" sibTransId="{D19C4A76-2962-FB43-96D2-83EBFABD7358}"/>
    <dgm:cxn modelId="{FBECCA65-FBAF-1C48-A7E9-47B9DDC73552}" srcId="{0DFCF71C-63DC-4258-B104-C41A28E0E570}" destId="{B1957373-99A0-9D41-A660-CB7C09D1FA95}" srcOrd="1" destOrd="0" parTransId="{7F3375FA-FD29-4E49-8F04-5C5463593577}" sibTransId="{390BEEEE-4410-AE43-AC30-E57DF7759A88}"/>
    <dgm:cxn modelId="{4628D2AC-569E-814E-B109-4DEF4E9BADAC}" type="presOf" srcId="{E306BEE1-2767-6340-8481-66DD4EBD0669}" destId="{0D0C0D87-5E46-4F95-8A2F-6BC84FB068CF}" srcOrd="0" destOrd="4" presId="urn:microsoft.com/office/officeart/2005/8/layout/list1"/>
    <dgm:cxn modelId="{8418FCF5-5C21-A94C-BC35-DF2BA46389F1}" srcId="{65331DB7-F42B-874E-81FB-BF89631B7CC1}" destId="{596CE786-1808-024C-946F-6A336F2767B3}" srcOrd="3" destOrd="0" parTransId="{9E0262EE-8F39-4B42-AC5B-C6AC04D2027A}" sibTransId="{3F414E85-F20A-AE48-8B2E-47C131561D78}"/>
    <dgm:cxn modelId="{443581DB-BA94-B742-874B-96A81A1676FB}" srcId="{65331DB7-F42B-874E-81FB-BF89631B7CC1}" destId="{E306BEE1-2767-6340-8481-66DD4EBD0669}" srcOrd="0" destOrd="0" parTransId="{E2A6149D-6565-104B-9232-38FEECCE67F3}" sibTransId="{B899234E-8202-BE42-BD52-D1054656A1F2}"/>
    <dgm:cxn modelId="{868ACECC-83DE-2149-9175-7A9A9FE1E930}" type="presParOf" srcId="{73972089-9AA2-4700-AA6E-33768D0A8308}" destId="{2FE2096A-49B6-41BF-B8F4-D6323AC6E1A5}" srcOrd="0" destOrd="0" presId="urn:microsoft.com/office/officeart/2005/8/layout/list1"/>
    <dgm:cxn modelId="{F4E51286-EF1F-5E4D-A1C5-8A29F719648A}" type="presParOf" srcId="{2FE2096A-49B6-41BF-B8F4-D6323AC6E1A5}" destId="{66BF2075-250A-4372-A645-7C662D396449}" srcOrd="0" destOrd="0" presId="urn:microsoft.com/office/officeart/2005/8/layout/list1"/>
    <dgm:cxn modelId="{16FCF8DC-B154-A147-932A-8723B3A1579B}" type="presParOf" srcId="{2FE2096A-49B6-41BF-B8F4-D6323AC6E1A5}" destId="{E18C31B5-BF61-4D5B-8B5D-016502759384}" srcOrd="1" destOrd="0" presId="urn:microsoft.com/office/officeart/2005/8/layout/list1"/>
    <dgm:cxn modelId="{E22E54BE-1A57-194E-B2DE-5FEDF7DF4F7E}" type="presParOf" srcId="{73972089-9AA2-4700-AA6E-33768D0A8308}" destId="{E2C8D02A-D45E-4F97-8793-BA96DCFCA711}" srcOrd="1" destOrd="0" presId="urn:microsoft.com/office/officeart/2005/8/layout/list1"/>
    <dgm:cxn modelId="{C071ED17-E54B-F342-A5F7-19951393CEE4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/>
      <dgm:spPr/>
      <dgm:t>
        <a:bodyPr/>
        <a:lstStyle/>
        <a:p>
          <a:pPr rtl="0"/>
          <a:r>
            <a:rPr lang="en-US" dirty="0" smtClean="0"/>
            <a:t>Leading UI Automation Technologies</a:t>
          </a:r>
          <a:endParaRPr lang="en-US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0DFCF71C-63DC-4258-B104-C41A28E0E570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err="1" smtClean="0"/>
            <a:t>UIAutomation</a:t>
          </a:r>
          <a:r>
            <a:rPr lang="en-US" sz="1300" dirty="0" smtClean="0"/>
            <a:t> (</a:t>
          </a:r>
          <a:r>
            <a:rPr lang="en-US" sz="1300" dirty="0" err="1" smtClean="0"/>
            <a:t>iPhone</a:t>
          </a:r>
          <a:r>
            <a:rPr lang="en-US" sz="1300" dirty="0" smtClean="0"/>
            <a:t>) – </a:t>
          </a:r>
          <a:r>
            <a:rPr lang="en-US" sz="1300" dirty="0" err="1" smtClean="0"/>
            <a:t>javascript</a:t>
          </a:r>
          <a:r>
            <a:rPr lang="en-US" sz="1300" dirty="0" smtClean="0"/>
            <a:t>, </a:t>
          </a:r>
          <a:r>
            <a:rPr lang="en-US" sz="1300" dirty="0" err="1" smtClean="0"/>
            <a:t>applescript</a:t>
          </a:r>
          <a:endParaRPr lang="en-US" sz="1300" dirty="0"/>
        </a:p>
      </dgm:t>
    </dgm:pt>
    <dgm:pt modelId="{8B2BECFF-09EF-4C27-8E12-5DA1CABC2190}" type="sibTrans" cxnId="{9292BDAD-7594-4F86-9E62-B163E44C7C13}">
      <dgm:prSet/>
      <dgm:spPr/>
      <dgm:t>
        <a:bodyPr/>
        <a:lstStyle/>
        <a:p>
          <a:endParaRPr lang="en-US"/>
        </a:p>
      </dgm:t>
    </dgm:pt>
    <dgm:pt modelId="{8C158C46-E783-4882-BADF-5819531E42F8}" type="parTrans" cxnId="{9292BDAD-7594-4F86-9E62-B163E44C7C13}">
      <dgm:prSet/>
      <dgm:spPr/>
      <dgm:t>
        <a:bodyPr/>
        <a:lstStyle/>
        <a:p>
          <a:endParaRPr lang="en-US"/>
        </a:p>
      </dgm:t>
    </dgm:pt>
    <dgm:pt modelId="{A63FC92D-7CDE-3E44-ACF5-8870CD513169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err="1" smtClean="0"/>
            <a:t>DeviceAnywhere</a:t>
          </a:r>
          <a:r>
            <a:rPr lang="en-US" sz="1300" dirty="0" smtClean="0"/>
            <a:t> – on device record/playback, image-finding, text-recognition</a:t>
          </a:r>
          <a:endParaRPr lang="en-US" sz="1300" dirty="0"/>
        </a:p>
      </dgm:t>
    </dgm:pt>
    <dgm:pt modelId="{CF524A33-2CC4-384E-A2CD-F600FC0004C7}" type="parTrans" cxnId="{E9C6F17A-149D-CA47-BEF3-12BBD9A7E960}">
      <dgm:prSet/>
      <dgm:spPr/>
      <dgm:t>
        <a:bodyPr/>
        <a:lstStyle/>
        <a:p>
          <a:endParaRPr lang="en-US"/>
        </a:p>
      </dgm:t>
    </dgm:pt>
    <dgm:pt modelId="{C6704254-60D2-974E-AE1D-5A07D3704DB2}" type="sibTrans" cxnId="{E9C6F17A-149D-CA47-BEF3-12BBD9A7E960}">
      <dgm:prSet/>
      <dgm:spPr/>
      <dgm:t>
        <a:bodyPr/>
        <a:lstStyle/>
        <a:p>
          <a:endParaRPr lang="en-US"/>
        </a:p>
      </dgm:t>
    </dgm:pt>
    <dgm:pt modelId="{23181E7A-6E35-A249-B0A5-36F1E7907F73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err="1" smtClean="0"/>
            <a:t>Robotium</a:t>
          </a:r>
          <a:r>
            <a:rPr lang="en-US" sz="1300" dirty="0" smtClean="0"/>
            <a:t> (Android) – java based automation, selenium-like</a:t>
          </a:r>
          <a:endParaRPr lang="en-US" sz="1300" dirty="0"/>
        </a:p>
      </dgm:t>
    </dgm:pt>
    <dgm:pt modelId="{0B7ED69D-F234-A247-A7E9-9037CDAFA0B0}" type="parTrans" cxnId="{1BF0BC49-F634-8748-BF68-4A0FE04DEA9B}">
      <dgm:prSet/>
      <dgm:spPr/>
    </dgm:pt>
    <dgm:pt modelId="{54EEF472-AF9C-1B44-90B2-C2F966EF057C}" type="sibTrans" cxnId="{1BF0BC49-F634-8748-BF68-4A0FE04DEA9B}">
      <dgm:prSet/>
      <dgm:spPr/>
    </dgm:pt>
    <dgm:pt modelId="{53AA84DB-3579-C74D-A96D-258EE35C47BE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err="1" smtClean="0"/>
            <a:t>WebDriver</a:t>
          </a:r>
          <a:r>
            <a:rPr lang="en-US" sz="1300" dirty="0" smtClean="0"/>
            <a:t> (</a:t>
          </a:r>
          <a:r>
            <a:rPr lang="en-US" sz="1300" dirty="0" err="1" smtClean="0"/>
            <a:t>MobileWeb/TabWeb</a:t>
          </a:r>
          <a:r>
            <a:rPr lang="en-US" sz="1300" dirty="0" smtClean="0"/>
            <a:t>) – java based, </a:t>
          </a:r>
          <a:r>
            <a:rPr lang="en-US" sz="1300" dirty="0" err="1" smtClean="0"/>
            <a:t>firefox</a:t>
          </a:r>
          <a:r>
            <a:rPr lang="en-US" sz="1300" dirty="0" smtClean="0"/>
            <a:t> extension</a:t>
          </a:r>
          <a:endParaRPr lang="en-US" sz="1300" dirty="0"/>
        </a:p>
      </dgm:t>
    </dgm:pt>
    <dgm:pt modelId="{6FA2CA67-BEA5-8D4F-939E-6154B84F6FCC}" type="parTrans" cxnId="{5411AC23-D1EF-064C-9D89-E846946A48B2}">
      <dgm:prSet/>
      <dgm:spPr/>
    </dgm:pt>
    <dgm:pt modelId="{D43F6631-023D-DE44-8AE6-06DDCAE62679}" type="sibTrans" cxnId="{5411AC23-D1EF-064C-9D89-E846946A48B2}">
      <dgm:prSet/>
      <dgm:spPr/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LinFactNeighborY="-9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LinFactNeighborX="-15000" custLinFactNeighborY="219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0B9647-F6F7-0C4D-A8EA-E25A2315526F}" type="presOf" srcId="{5BAD444A-093C-443C-A17A-F33341C6292F}" destId="{E18C31B5-BF61-4D5B-8B5D-016502759384}" srcOrd="1" destOrd="0" presId="urn:microsoft.com/office/officeart/2005/8/layout/list1"/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6C79EDD3-B11E-304F-B9B5-52446B770E9E}" type="presOf" srcId="{6135B048-0771-436C-8E29-30606A5E5C22}" destId="{73972089-9AA2-4700-AA6E-33768D0A8308}" srcOrd="0" destOrd="0" presId="urn:microsoft.com/office/officeart/2005/8/layout/list1"/>
    <dgm:cxn modelId="{9520ED57-55C8-4342-9EAA-DF0F1A73E73A}" type="presOf" srcId="{5BAD444A-093C-443C-A17A-F33341C6292F}" destId="{66BF2075-250A-4372-A645-7C662D396449}" srcOrd="0" destOrd="0" presId="urn:microsoft.com/office/officeart/2005/8/layout/list1"/>
    <dgm:cxn modelId="{1BF0BC49-F634-8748-BF68-4A0FE04DEA9B}" srcId="{5BAD444A-093C-443C-A17A-F33341C6292F}" destId="{23181E7A-6E35-A249-B0A5-36F1E7907F73}" srcOrd="1" destOrd="0" parTransId="{0B7ED69D-F234-A247-A7E9-9037CDAFA0B0}" sibTransId="{54EEF472-AF9C-1B44-90B2-C2F966EF057C}"/>
    <dgm:cxn modelId="{D379AC91-ADFE-E246-AC6B-93DEACE0F862}" type="presOf" srcId="{0DFCF71C-63DC-4258-B104-C41A28E0E570}" destId="{0D0C0D87-5E46-4F95-8A2F-6BC84FB068CF}" srcOrd="0" destOrd="0" presId="urn:microsoft.com/office/officeart/2005/8/layout/list1"/>
    <dgm:cxn modelId="{57947568-DB8C-7A48-977F-C56A4BD1BCE5}" type="presOf" srcId="{23181E7A-6E35-A249-B0A5-36F1E7907F73}" destId="{0D0C0D87-5E46-4F95-8A2F-6BC84FB068CF}" srcOrd="0" destOrd="1" presId="urn:microsoft.com/office/officeart/2005/8/layout/list1"/>
    <dgm:cxn modelId="{BCDF6B7B-C841-E248-84B7-ECE4DB22049F}" type="presOf" srcId="{A63FC92D-7CDE-3E44-ACF5-8870CD513169}" destId="{0D0C0D87-5E46-4F95-8A2F-6BC84FB068CF}" srcOrd="0" destOrd="3" presId="urn:microsoft.com/office/officeart/2005/8/layout/list1"/>
    <dgm:cxn modelId="{9292BDAD-7594-4F86-9E62-B163E44C7C13}" srcId="{5BAD444A-093C-443C-A17A-F33341C6292F}" destId="{0DFCF71C-63DC-4258-B104-C41A28E0E570}" srcOrd="0" destOrd="0" parTransId="{8C158C46-E783-4882-BADF-5819531E42F8}" sibTransId="{8B2BECFF-09EF-4C27-8E12-5DA1CABC2190}"/>
    <dgm:cxn modelId="{E9C6F17A-149D-CA47-BEF3-12BBD9A7E960}" srcId="{5BAD444A-093C-443C-A17A-F33341C6292F}" destId="{A63FC92D-7CDE-3E44-ACF5-8870CD513169}" srcOrd="3" destOrd="0" parTransId="{CF524A33-2CC4-384E-A2CD-F600FC0004C7}" sibTransId="{C6704254-60D2-974E-AE1D-5A07D3704DB2}"/>
    <dgm:cxn modelId="{5411AC23-D1EF-064C-9D89-E846946A48B2}" srcId="{5BAD444A-093C-443C-A17A-F33341C6292F}" destId="{53AA84DB-3579-C74D-A96D-258EE35C47BE}" srcOrd="2" destOrd="0" parTransId="{6FA2CA67-BEA5-8D4F-939E-6154B84F6FCC}" sibTransId="{D43F6631-023D-DE44-8AE6-06DDCAE62679}"/>
    <dgm:cxn modelId="{EBC94B91-C1AA-4B4F-90C0-2F27E778A89D}" type="presOf" srcId="{53AA84DB-3579-C74D-A96D-258EE35C47BE}" destId="{0D0C0D87-5E46-4F95-8A2F-6BC84FB068CF}" srcOrd="0" destOrd="2" presId="urn:microsoft.com/office/officeart/2005/8/layout/list1"/>
    <dgm:cxn modelId="{15C8F661-9A5D-B84E-A0CA-2404AF397F68}" type="presParOf" srcId="{73972089-9AA2-4700-AA6E-33768D0A8308}" destId="{2FE2096A-49B6-41BF-B8F4-D6323AC6E1A5}" srcOrd="0" destOrd="0" presId="urn:microsoft.com/office/officeart/2005/8/layout/list1"/>
    <dgm:cxn modelId="{BA725FA9-F47A-3E4A-9461-2C20EB5BF398}" type="presParOf" srcId="{2FE2096A-49B6-41BF-B8F4-D6323AC6E1A5}" destId="{66BF2075-250A-4372-A645-7C662D396449}" srcOrd="0" destOrd="0" presId="urn:microsoft.com/office/officeart/2005/8/layout/list1"/>
    <dgm:cxn modelId="{37EBFE45-3187-6C4D-9E26-2C73B7BD4F99}" type="presParOf" srcId="{2FE2096A-49B6-41BF-B8F4-D6323AC6E1A5}" destId="{E18C31B5-BF61-4D5B-8B5D-016502759384}" srcOrd="1" destOrd="0" presId="urn:microsoft.com/office/officeart/2005/8/layout/list1"/>
    <dgm:cxn modelId="{3BA69093-026D-8D4A-B185-C4C190201815}" type="presParOf" srcId="{73972089-9AA2-4700-AA6E-33768D0A8308}" destId="{E2C8D02A-D45E-4F97-8793-BA96DCFCA711}" srcOrd="1" destOrd="0" presId="urn:microsoft.com/office/officeart/2005/8/layout/list1"/>
    <dgm:cxn modelId="{FF507922-7320-9343-814D-8F275A8736AF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/>
      <dgm:spPr/>
      <dgm:t>
        <a:bodyPr/>
        <a:lstStyle/>
        <a:p>
          <a:pPr rtl="0"/>
          <a:r>
            <a:rPr lang="en-US" dirty="0" smtClean="0"/>
            <a:t>Multiple Devices…   Intuitive Test Development</a:t>
          </a:r>
          <a:endParaRPr lang="en-US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0DFCF71C-63DC-4258-B104-C41A28E0E570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Variety of Devices (ex.  </a:t>
          </a:r>
          <a:r>
            <a:rPr lang="en-US" sz="1300" dirty="0" err="1" smtClean="0"/>
            <a:t>iPhone</a:t>
          </a:r>
          <a:r>
            <a:rPr lang="en-US" sz="1300" dirty="0" smtClean="0"/>
            <a:t>, Droid, Blackberry).</a:t>
          </a:r>
          <a:endParaRPr lang="en-US" sz="1300" dirty="0"/>
        </a:p>
      </dgm:t>
    </dgm:pt>
    <dgm:pt modelId="{8C158C46-E783-4882-BADF-5819531E42F8}" type="parTrans" cxnId="{9292BDAD-7594-4F86-9E62-B163E44C7C13}">
      <dgm:prSet/>
      <dgm:spPr/>
      <dgm:t>
        <a:bodyPr/>
        <a:lstStyle/>
        <a:p>
          <a:endParaRPr lang="en-US"/>
        </a:p>
      </dgm:t>
    </dgm:pt>
    <dgm:pt modelId="{8B2BECFF-09EF-4C27-8E12-5DA1CABC2190}" type="sibTrans" cxnId="{9292BDAD-7594-4F86-9E62-B163E44C7C13}">
      <dgm:prSet/>
      <dgm:spPr/>
      <dgm:t>
        <a:bodyPr/>
        <a:lstStyle/>
        <a:p>
          <a:endParaRPr lang="en-US"/>
        </a:p>
      </dgm:t>
    </dgm:pt>
    <dgm:pt modelId="{309F3A74-B39C-F44F-B626-F22AB845CD46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Visual test development</a:t>
          </a:r>
          <a:endParaRPr lang="en-US" sz="1300" dirty="0"/>
        </a:p>
      </dgm:t>
    </dgm:pt>
    <dgm:pt modelId="{FCF45B80-8820-AC4C-B7BA-6FB3B1200BF5}" type="parTrans" cxnId="{57CC4089-F91E-3E44-B807-79C221E52445}">
      <dgm:prSet/>
      <dgm:spPr/>
      <dgm:t>
        <a:bodyPr/>
        <a:lstStyle/>
        <a:p>
          <a:endParaRPr lang="en-US"/>
        </a:p>
      </dgm:t>
    </dgm:pt>
    <dgm:pt modelId="{BB4A7430-62CC-E848-9C35-A2AAD04F168C}" type="sibTrans" cxnId="{57CC4089-F91E-3E44-B807-79C221E52445}">
      <dgm:prSet/>
      <dgm:spPr/>
      <dgm:t>
        <a:bodyPr/>
        <a:lstStyle/>
        <a:p>
          <a:endParaRPr lang="en-US"/>
        </a:p>
      </dgm:t>
    </dgm:pt>
    <dgm:pt modelId="{05E9D7B7-BD33-664F-987C-457BE37A5F7B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Network based</a:t>
          </a:r>
          <a:endParaRPr lang="en-US" sz="1300" dirty="0"/>
        </a:p>
      </dgm:t>
    </dgm:pt>
    <dgm:pt modelId="{08B1BD63-B277-6E46-A14F-4B3E7DD66929}" type="parTrans" cxnId="{66A6998E-8C5A-D24D-994B-9A4E5E135D1A}">
      <dgm:prSet/>
      <dgm:spPr/>
      <dgm:t>
        <a:bodyPr/>
        <a:lstStyle/>
        <a:p>
          <a:endParaRPr lang="en-US"/>
        </a:p>
      </dgm:t>
    </dgm:pt>
    <dgm:pt modelId="{541C799A-DCD4-F247-849D-1A19B7B2E47A}" type="sibTrans" cxnId="{66A6998E-8C5A-D24D-994B-9A4E5E135D1A}">
      <dgm:prSet/>
      <dgm:spPr/>
      <dgm:t>
        <a:bodyPr/>
        <a:lstStyle/>
        <a:p>
          <a:endParaRPr lang="en-US"/>
        </a:p>
      </dgm:t>
    </dgm:pt>
    <dgm:pt modelId="{2515AD80-641D-D243-B32D-841F6B77A929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Single device ($12K - $15K / year)</a:t>
          </a:r>
          <a:endParaRPr lang="en-US" sz="1300" dirty="0"/>
        </a:p>
      </dgm:t>
    </dgm:pt>
    <dgm:pt modelId="{195D934D-9DC6-E242-9E8C-BB97CD574C47}" type="parTrans" cxnId="{6EAC7472-1291-4444-8D34-DA6B7A1FDE00}">
      <dgm:prSet/>
      <dgm:spPr/>
      <dgm:t>
        <a:bodyPr/>
        <a:lstStyle/>
        <a:p>
          <a:endParaRPr lang="en-US"/>
        </a:p>
      </dgm:t>
    </dgm:pt>
    <dgm:pt modelId="{CF6D8548-FA70-EB40-8AAC-89779783E643}" type="sibTrans" cxnId="{6EAC7472-1291-4444-8D34-DA6B7A1FDE00}">
      <dgm:prSet/>
      <dgm:spPr/>
      <dgm:t>
        <a:bodyPr/>
        <a:lstStyle/>
        <a:p>
          <a:endParaRPr lang="en-US"/>
        </a:p>
      </dgm:t>
    </dgm:pt>
    <dgm:pt modelId="{2CA5A163-917D-CD4C-90C2-69B7225CC714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Use cost ($6k / simultaneous users)</a:t>
          </a:r>
          <a:endParaRPr lang="en-US" sz="1300" dirty="0"/>
        </a:p>
      </dgm:t>
    </dgm:pt>
    <dgm:pt modelId="{1FFD1600-2708-E44F-95D2-41E8E9AED9B9}" type="parTrans" cxnId="{6F7BCB59-EBD4-EF4D-931F-4A4FF98FC9DE}">
      <dgm:prSet/>
      <dgm:spPr/>
      <dgm:t>
        <a:bodyPr/>
        <a:lstStyle/>
        <a:p>
          <a:endParaRPr lang="en-US"/>
        </a:p>
      </dgm:t>
    </dgm:pt>
    <dgm:pt modelId="{85F6FC4B-4964-1E44-8CC8-160D8B54C8FB}" type="sibTrans" cxnId="{6F7BCB59-EBD4-EF4D-931F-4A4FF98FC9DE}">
      <dgm:prSet/>
      <dgm:spPr/>
      <dgm:t>
        <a:bodyPr/>
        <a:lstStyle/>
        <a:p>
          <a:endParaRPr lang="en-US"/>
        </a:p>
      </dgm:t>
    </dgm:pt>
    <dgm:pt modelId="{3EB26732-0F24-7441-9351-7C14D0C06337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Image finding</a:t>
          </a:r>
          <a:endParaRPr lang="en-US" sz="1300" dirty="0"/>
        </a:p>
      </dgm:t>
    </dgm:pt>
    <dgm:pt modelId="{746D6D69-E532-2447-BE28-BD6E0BEF03B7}" type="parTrans" cxnId="{C350F833-53B0-E34C-B104-AEF687E64156}">
      <dgm:prSet/>
      <dgm:spPr/>
      <dgm:t>
        <a:bodyPr/>
        <a:lstStyle/>
        <a:p>
          <a:endParaRPr lang="en-US"/>
        </a:p>
      </dgm:t>
    </dgm:pt>
    <dgm:pt modelId="{5B4B8676-39F1-AA40-86EE-35A9E0B6F377}" type="sibTrans" cxnId="{C350F833-53B0-E34C-B104-AEF687E64156}">
      <dgm:prSet/>
      <dgm:spPr/>
      <dgm:t>
        <a:bodyPr/>
        <a:lstStyle/>
        <a:p>
          <a:endParaRPr lang="en-US"/>
        </a:p>
      </dgm:t>
    </dgm:pt>
    <dgm:pt modelId="{86B1C4CE-C2F3-344A-B004-742762ADE184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Text recognition</a:t>
          </a:r>
          <a:endParaRPr lang="en-US" sz="1300" dirty="0"/>
        </a:p>
      </dgm:t>
    </dgm:pt>
    <dgm:pt modelId="{6011185B-EB94-5242-ABEB-6D102EF76E48}" type="parTrans" cxnId="{FAAD7598-5A6D-824C-9E75-29BB4023FDB3}">
      <dgm:prSet/>
      <dgm:spPr/>
      <dgm:t>
        <a:bodyPr/>
        <a:lstStyle/>
        <a:p>
          <a:endParaRPr lang="en-US"/>
        </a:p>
      </dgm:t>
    </dgm:pt>
    <dgm:pt modelId="{D4D83528-3D7A-4349-9EB9-E48F22B36655}" type="sibTrans" cxnId="{FAAD7598-5A6D-824C-9E75-29BB4023FDB3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LinFactNeighborY="-9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LinFactNeighborX="-15000" custLinFactNeighborY="219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CC4089-F91E-3E44-B807-79C221E52445}" srcId="{5BAD444A-093C-443C-A17A-F33341C6292F}" destId="{309F3A74-B39C-F44F-B626-F22AB845CD46}" srcOrd="1" destOrd="0" parTransId="{FCF45B80-8820-AC4C-B7BA-6FB3B1200BF5}" sibTransId="{BB4A7430-62CC-E848-9C35-A2AAD04F168C}"/>
    <dgm:cxn modelId="{AFE0EAC7-8438-9045-B557-B87DBB8953C1}" type="presOf" srcId="{5BAD444A-093C-443C-A17A-F33341C6292F}" destId="{66BF2075-250A-4372-A645-7C662D396449}" srcOrd="0" destOrd="0" presId="urn:microsoft.com/office/officeart/2005/8/layout/list1"/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B63DB64A-5FAE-8244-86F0-3FF217323D71}" type="presOf" srcId="{2CA5A163-917D-CD4C-90C2-69B7225CC714}" destId="{0D0C0D87-5E46-4F95-8A2F-6BC84FB068CF}" srcOrd="0" destOrd="6" presId="urn:microsoft.com/office/officeart/2005/8/layout/list1"/>
    <dgm:cxn modelId="{D3C5B89B-D33B-1947-AD40-CA050677171F}" type="presOf" srcId="{0DFCF71C-63DC-4258-B104-C41A28E0E570}" destId="{0D0C0D87-5E46-4F95-8A2F-6BC84FB068CF}" srcOrd="0" destOrd="0" presId="urn:microsoft.com/office/officeart/2005/8/layout/list1"/>
    <dgm:cxn modelId="{C128D5E5-40BC-2F47-9DDB-C2D5C7006E79}" type="presOf" srcId="{5BAD444A-093C-443C-A17A-F33341C6292F}" destId="{E18C31B5-BF61-4D5B-8B5D-016502759384}" srcOrd="1" destOrd="0" presId="urn:microsoft.com/office/officeart/2005/8/layout/list1"/>
    <dgm:cxn modelId="{A192AD9E-6724-2548-8E5B-E9466D74F56F}" type="presOf" srcId="{05E9D7B7-BD33-664F-987C-457BE37A5F7B}" destId="{0D0C0D87-5E46-4F95-8A2F-6BC84FB068CF}" srcOrd="0" destOrd="4" presId="urn:microsoft.com/office/officeart/2005/8/layout/list1"/>
    <dgm:cxn modelId="{357ED1DC-B547-7A4B-A0A0-4538F02D2DED}" type="presOf" srcId="{2515AD80-641D-D243-B32D-841F6B77A929}" destId="{0D0C0D87-5E46-4F95-8A2F-6BC84FB068CF}" srcOrd="0" destOrd="5" presId="urn:microsoft.com/office/officeart/2005/8/layout/list1"/>
    <dgm:cxn modelId="{F09DE580-D050-0C4C-8B07-2EC6DDED9FC1}" type="presOf" srcId="{309F3A74-B39C-F44F-B626-F22AB845CD46}" destId="{0D0C0D87-5E46-4F95-8A2F-6BC84FB068CF}" srcOrd="0" destOrd="1" presId="urn:microsoft.com/office/officeart/2005/8/layout/list1"/>
    <dgm:cxn modelId="{528E8CA6-ABA6-7F41-9B0A-4401D9DE9E3F}" type="presOf" srcId="{3EB26732-0F24-7441-9351-7C14D0C06337}" destId="{0D0C0D87-5E46-4F95-8A2F-6BC84FB068CF}" srcOrd="0" destOrd="2" presId="urn:microsoft.com/office/officeart/2005/8/layout/list1"/>
    <dgm:cxn modelId="{6F7BCB59-EBD4-EF4D-931F-4A4FF98FC9DE}" srcId="{5BAD444A-093C-443C-A17A-F33341C6292F}" destId="{2CA5A163-917D-CD4C-90C2-69B7225CC714}" srcOrd="4" destOrd="0" parTransId="{1FFD1600-2708-E44F-95D2-41E8E9AED9B9}" sibTransId="{85F6FC4B-4964-1E44-8CC8-160D8B54C8FB}"/>
    <dgm:cxn modelId="{9292BDAD-7594-4F86-9E62-B163E44C7C13}" srcId="{5BAD444A-093C-443C-A17A-F33341C6292F}" destId="{0DFCF71C-63DC-4258-B104-C41A28E0E570}" srcOrd="0" destOrd="0" parTransId="{8C158C46-E783-4882-BADF-5819531E42F8}" sibTransId="{8B2BECFF-09EF-4C27-8E12-5DA1CABC2190}"/>
    <dgm:cxn modelId="{66A6998E-8C5A-D24D-994B-9A4E5E135D1A}" srcId="{5BAD444A-093C-443C-A17A-F33341C6292F}" destId="{05E9D7B7-BD33-664F-987C-457BE37A5F7B}" srcOrd="2" destOrd="0" parTransId="{08B1BD63-B277-6E46-A14F-4B3E7DD66929}" sibTransId="{541C799A-DCD4-F247-849D-1A19B7B2E47A}"/>
    <dgm:cxn modelId="{FAAD7598-5A6D-824C-9E75-29BB4023FDB3}" srcId="{309F3A74-B39C-F44F-B626-F22AB845CD46}" destId="{86B1C4CE-C2F3-344A-B004-742762ADE184}" srcOrd="1" destOrd="0" parTransId="{6011185B-EB94-5242-ABEB-6D102EF76E48}" sibTransId="{D4D83528-3D7A-4349-9EB9-E48F22B36655}"/>
    <dgm:cxn modelId="{6EAC7472-1291-4444-8D34-DA6B7A1FDE00}" srcId="{5BAD444A-093C-443C-A17A-F33341C6292F}" destId="{2515AD80-641D-D243-B32D-841F6B77A929}" srcOrd="3" destOrd="0" parTransId="{195D934D-9DC6-E242-9E8C-BB97CD574C47}" sibTransId="{CF6D8548-FA70-EB40-8AAC-89779783E643}"/>
    <dgm:cxn modelId="{C350F833-53B0-E34C-B104-AEF687E64156}" srcId="{309F3A74-B39C-F44F-B626-F22AB845CD46}" destId="{3EB26732-0F24-7441-9351-7C14D0C06337}" srcOrd="0" destOrd="0" parTransId="{746D6D69-E532-2447-BE28-BD6E0BEF03B7}" sibTransId="{5B4B8676-39F1-AA40-86EE-35A9E0B6F377}"/>
    <dgm:cxn modelId="{AFBEF7B5-D5B0-A241-B5CA-9C7A847C6CBC}" type="presOf" srcId="{86B1C4CE-C2F3-344A-B004-742762ADE184}" destId="{0D0C0D87-5E46-4F95-8A2F-6BC84FB068CF}" srcOrd="0" destOrd="3" presId="urn:microsoft.com/office/officeart/2005/8/layout/list1"/>
    <dgm:cxn modelId="{AD88A68A-A5B1-DD4A-878C-8A45D1327477}" type="presOf" srcId="{6135B048-0771-436C-8E29-30606A5E5C22}" destId="{73972089-9AA2-4700-AA6E-33768D0A8308}" srcOrd="0" destOrd="0" presId="urn:microsoft.com/office/officeart/2005/8/layout/list1"/>
    <dgm:cxn modelId="{1CBE7138-A451-264E-9F6D-92CAC794B3CD}" type="presParOf" srcId="{73972089-9AA2-4700-AA6E-33768D0A8308}" destId="{2FE2096A-49B6-41BF-B8F4-D6323AC6E1A5}" srcOrd="0" destOrd="0" presId="urn:microsoft.com/office/officeart/2005/8/layout/list1"/>
    <dgm:cxn modelId="{0F8CD576-6D52-504A-8154-BC7D944B92B6}" type="presParOf" srcId="{2FE2096A-49B6-41BF-B8F4-D6323AC6E1A5}" destId="{66BF2075-250A-4372-A645-7C662D396449}" srcOrd="0" destOrd="0" presId="urn:microsoft.com/office/officeart/2005/8/layout/list1"/>
    <dgm:cxn modelId="{3C3D86C0-B739-8045-86CD-302778094716}" type="presParOf" srcId="{2FE2096A-49B6-41BF-B8F4-D6323AC6E1A5}" destId="{E18C31B5-BF61-4D5B-8B5D-016502759384}" srcOrd="1" destOrd="0" presId="urn:microsoft.com/office/officeart/2005/8/layout/list1"/>
    <dgm:cxn modelId="{EB09B56C-5CED-7C46-BCED-7A224099313A}" type="presParOf" srcId="{73972089-9AA2-4700-AA6E-33768D0A8308}" destId="{E2C8D02A-D45E-4F97-8793-BA96DCFCA711}" srcOrd="1" destOrd="0" presId="urn:microsoft.com/office/officeart/2005/8/layout/list1"/>
    <dgm:cxn modelId="{3085A3EC-CE00-8C4F-A0E7-3B8BE259A18C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2200" dirty="0" smtClean="0"/>
            <a:t>A better Selenium</a:t>
          </a:r>
          <a:endParaRPr lang="en-US" sz="2200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0DFCF71C-63DC-4258-B104-C41A28E0E570}">
      <dgm:prSet custT="1"/>
      <dgm:spPr/>
      <dgm:t>
        <a:bodyPr/>
        <a:lstStyle/>
        <a:p>
          <a:pPr rtl="0">
            <a:lnSpc>
              <a:spcPct val="200000"/>
            </a:lnSpc>
          </a:pPr>
          <a:r>
            <a:rPr lang="en-US" sz="1300" dirty="0" smtClean="0"/>
            <a:t>Instead of using </a:t>
          </a:r>
          <a:r>
            <a:rPr lang="en-US" sz="1300" dirty="0" err="1" smtClean="0"/>
            <a:t>javascript</a:t>
          </a:r>
          <a:r>
            <a:rPr lang="en-US" sz="1300" dirty="0" smtClean="0"/>
            <a:t> running within the browser, for Firefox it is implemented as an extension.  For IE, it leverages IE’s automation controls.</a:t>
          </a:r>
          <a:endParaRPr lang="en-US" sz="1300" dirty="0"/>
        </a:p>
      </dgm:t>
    </dgm:pt>
    <dgm:pt modelId="{8C158C46-E783-4882-BADF-5819531E42F8}" type="parTrans" cxnId="{9292BDAD-7594-4F86-9E62-B163E44C7C13}">
      <dgm:prSet/>
      <dgm:spPr/>
      <dgm:t>
        <a:bodyPr/>
        <a:lstStyle/>
        <a:p>
          <a:endParaRPr lang="en-US"/>
        </a:p>
      </dgm:t>
    </dgm:pt>
    <dgm:pt modelId="{8B2BECFF-09EF-4C27-8E12-5DA1CABC2190}" type="sibTrans" cxnId="{9292BDAD-7594-4F86-9E62-B163E44C7C13}">
      <dgm:prSet/>
      <dgm:spPr/>
      <dgm:t>
        <a:bodyPr/>
        <a:lstStyle/>
        <a:p>
          <a:endParaRPr lang="en-US"/>
        </a:p>
      </dgm:t>
    </dgm:pt>
    <dgm:pt modelId="{00D9E8D7-2600-6243-AFD2-DD2594A85DD1}">
      <dgm:prSet custT="1"/>
      <dgm:spPr/>
      <dgm:t>
        <a:bodyPr/>
        <a:lstStyle/>
        <a:p>
          <a:endParaRPr lang="en-US" sz="1300" dirty="0" smtClean="0"/>
        </a:p>
        <a:p>
          <a:r>
            <a:rPr lang="en-US" sz="1000" dirty="0" smtClean="0">
              <a:latin typeface="Calibri"/>
            </a:rPr>
            <a:t>// Create an instance of </a:t>
          </a:r>
          <a:r>
            <a:rPr lang="en-US" sz="1000" dirty="0" err="1" smtClean="0">
              <a:latin typeface="Calibri"/>
            </a:rPr>
            <a:t>WebDriver</a:t>
          </a:r>
          <a:r>
            <a:rPr lang="en-US" sz="1000" dirty="0" smtClean="0">
              <a:latin typeface="Calibri"/>
            </a:rPr>
            <a:t> backed by Firefox</a:t>
          </a:r>
        </a:p>
        <a:p>
          <a:r>
            <a:rPr lang="en-US" sz="1000" dirty="0" err="1" smtClean="0">
              <a:latin typeface="Calibri"/>
            </a:rPr>
            <a:t>WebDriver</a:t>
          </a:r>
          <a:r>
            <a:rPr lang="en-US" sz="1000" dirty="0" smtClean="0">
              <a:latin typeface="Calibri"/>
            </a:rPr>
            <a:t> driver = new </a:t>
          </a:r>
          <a:r>
            <a:rPr lang="en-US" sz="1000" dirty="0" err="1" smtClean="0">
              <a:latin typeface="Calibri"/>
            </a:rPr>
            <a:t>FirefoxDriver</a:t>
          </a:r>
          <a:r>
            <a:rPr lang="en-US" sz="1000" dirty="0" smtClean="0">
              <a:latin typeface="Calibri"/>
            </a:rPr>
            <a:t>();</a:t>
          </a:r>
        </a:p>
        <a:p>
          <a:endParaRPr lang="en-US" sz="1000" dirty="0" smtClean="0">
            <a:latin typeface="Calibri"/>
          </a:endParaRPr>
        </a:p>
        <a:p>
          <a:r>
            <a:rPr lang="en-US" sz="1000" dirty="0" smtClean="0">
              <a:latin typeface="Calibri"/>
            </a:rPr>
            <a:t>// Now go to the Google home page</a:t>
          </a:r>
        </a:p>
        <a:p>
          <a:r>
            <a:rPr lang="en-US" sz="1000" dirty="0" err="1" smtClean="0">
              <a:latin typeface="Calibri"/>
            </a:rPr>
            <a:t>driver.get("http://www.google.com</a:t>
          </a:r>
          <a:r>
            <a:rPr lang="en-US" sz="1000" dirty="0" smtClean="0">
              <a:latin typeface="Calibri"/>
            </a:rPr>
            <a:t>");</a:t>
          </a:r>
        </a:p>
        <a:p>
          <a:endParaRPr lang="en-US" sz="1000" dirty="0" smtClean="0">
            <a:latin typeface="Calibri"/>
          </a:endParaRPr>
        </a:p>
        <a:p>
          <a:r>
            <a:rPr lang="en-US" sz="1000" dirty="0" smtClean="0">
              <a:latin typeface="Calibri"/>
            </a:rPr>
            <a:t>// Find the search box, and (</a:t>
          </a:r>
          <a:r>
            <a:rPr lang="en-US" sz="1000" dirty="0" err="1" smtClean="0">
              <a:latin typeface="Calibri"/>
            </a:rPr>
            <a:t>ummm</a:t>
          </a:r>
          <a:r>
            <a:rPr lang="en-US" sz="1000" dirty="0" smtClean="0">
              <a:latin typeface="Calibri"/>
            </a:rPr>
            <a:t>...) search for something</a:t>
          </a:r>
        </a:p>
        <a:p>
          <a:r>
            <a:rPr lang="en-US" sz="1000" dirty="0" err="1" smtClean="0">
              <a:latin typeface="Calibri"/>
            </a:rPr>
            <a:t>WebElement</a:t>
          </a:r>
          <a:r>
            <a:rPr lang="en-US" sz="1000" dirty="0" smtClean="0">
              <a:latin typeface="Calibri"/>
            </a:rPr>
            <a:t> </a:t>
          </a:r>
          <a:r>
            <a:rPr lang="en-US" sz="1000" dirty="0" err="1" smtClean="0">
              <a:latin typeface="Calibri"/>
            </a:rPr>
            <a:t>searchBox</a:t>
          </a:r>
          <a:r>
            <a:rPr lang="en-US" sz="1000" dirty="0" smtClean="0">
              <a:latin typeface="Calibri"/>
            </a:rPr>
            <a:t> = </a:t>
          </a:r>
          <a:r>
            <a:rPr lang="en-US" sz="1000" dirty="0" err="1" smtClean="0">
              <a:latin typeface="Calibri"/>
            </a:rPr>
            <a:t>driver.findElement(By.name("q</a:t>
          </a:r>
          <a:r>
            <a:rPr lang="en-US" sz="1000" dirty="0" smtClean="0">
              <a:latin typeface="Calibri"/>
            </a:rPr>
            <a:t>"));</a:t>
          </a:r>
        </a:p>
        <a:p>
          <a:r>
            <a:rPr lang="en-US" sz="1000" dirty="0" err="1" smtClean="0">
              <a:latin typeface="Calibri"/>
            </a:rPr>
            <a:t>searchBox.sendKeys("selenium</a:t>
          </a:r>
          <a:r>
            <a:rPr lang="en-US" sz="1000" dirty="0" smtClean="0">
              <a:latin typeface="Calibri"/>
            </a:rPr>
            <a:t>");</a:t>
          </a:r>
        </a:p>
        <a:p>
          <a:r>
            <a:rPr lang="en-US" sz="1000" dirty="0" err="1" smtClean="0">
              <a:latin typeface="Calibri"/>
            </a:rPr>
            <a:t>searchBox.submit</a:t>
          </a:r>
          <a:r>
            <a:rPr lang="en-US" sz="1000" dirty="0" smtClean="0">
              <a:latin typeface="Calibri"/>
            </a:rPr>
            <a:t>();</a:t>
          </a:r>
        </a:p>
        <a:p>
          <a:endParaRPr lang="en-US" sz="1000" dirty="0" smtClean="0">
            <a:latin typeface="Calibri"/>
          </a:endParaRPr>
        </a:p>
        <a:p>
          <a:r>
            <a:rPr lang="en-US" sz="1000" dirty="0" smtClean="0">
              <a:latin typeface="Calibri"/>
            </a:rPr>
            <a:t>// And now display the title of the page</a:t>
          </a:r>
        </a:p>
        <a:p>
          <a:r>
            <a:rPr lang="en-US" sz="1000" dirty="0" err="1" smtClean="0">
              <a:latin typeface="Calibri"/>
            </a:rPr>
            <a:t>System.out.println("Title</a:t>
          </a:r>
          <a:r>
            <a:rPr lang="en-US" sz="1000" dirty="0" smtClean="0">
              <a:latin typeface="Calibri"/>
            </a:rPr>
            <a:t>: " + </a:t>
          </a:r>
          <a:r>
            <a:rPr lang="en-US" sz="1000" dirty="0" err="1" smtClean="0">
              <a:latin typeface="Calibri"/>
            </a:rPr>
            <a:t>driver.getTitle</a:t>
          </a:r>
          <a:r>
            <a:rPr lang="en-US" sz="1000" dirty="0" smtClean="0">
              <a:latin typeface="Calibri"/>
            </a:rPr>
            <a:t>())</a:t>
          </a:r>
          <a:r>
            <a:rPr lang="en-US" sz="1300" dirty="0" smtClean="0"/>
            <a:t>;</a:t>
          </a:r>
          <a:endParaRPr lang="en-US" sz="1300" dirty="0"/>
        </a:p>
      </dgm:t>
    </dgm:pt>
    <dgm:pt modelId="{516D38F2-C85D-314E-93F0-E08E157C8BF2}" type="parTrans" cxnId="{071061DC-682C-F24F-833A-CB67171E0889}">
      <dgm:prSet/>
      <dgm:spPr/>
      <dgm:t>
        <a:bodyPr/>
        <a:lstStyle/>
        <a:p>
          <a:endParaRPr lang="en-US"/>
        </a:p>
      </dgm:t>
    </dgm:pt>
    <dgm:pt modelId="{865523B5-95F7-2740-9995-11A1C5D0F9AC}" type="sibTrans" cxnId="{071061DC-682C-F24F-833A-CB67171E0889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ScaleY="84000" custLinFactNeighborX="0" custLinFactNeighborY="2275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99034" custLinFactNeighborX="-1000" custLinFactNeighborY="16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939E9713-B70C-2644-8859-E6AF5C1113D2}" type="presOf" srcId="{5BAD444A-093C-443C-A17A-F33341C6292F}" destId="{66BF2075-250A-4372-A645-7C662D396449}" srcOrd="0" destOrd="0" presId="urn:microsoft.com/office/officeart/2005/8/layout/list1"/>
    <dgm:cxn modelId="{071061DC-682C-F24F-833A-CB67171E0889}" srcId="{5BAD444A-093C-443C-A17A-F33341C6292F}" destId="{00D9E8D7-2600-6243-AFD2-DD2594A85DD1}" srcOrd="1" destOrd="0" parTransId="{516D38F2-C85D-314E-93F0-E08E157C8BF2}" sibTransId="{865523B5-95F7-2740-9995-11A1C5D0F9AC}"/>
    <dgm:cxn modelId="{522FDE1A-80B0-4D4C-BA58-B3438946CF2A}" type="presOf" srcId="{00D9E8D7-2600-6243-AFD2-DD2594A85DD1}" destId="{0D0C0D87-5E46-4F95-8A2F-6BC84FB068CF}" srcOrd="0" destOrd="1" presId="urn:microsoft.com/office/officeart/2005/8/layout/list1"/>
    <dgm:cxn modelId="{921B595E-83C4-EF48-A442-5035A20083EC}" type="presOf" srcId="{5BAD444A-093C-443C-A17A-F33341C6292F}" destId="{E18C31B5-BF61-4D5B-8B5D-016502759384}" srcOrd="1" destOrd="0" presId="urn:microsoft.com/office/officeart/2005/8/layout/list1"/>
    <dgm:cxn modelId="{9292BDAD-7594-4F86-9E62-B163E44C7C13}" srcId="{5BAD444A-093C-443C-A17A-F33341C6292F}" destId="{0DFCF71C-63DC-4258-B104-C41A28E0E570}" srcOrd="0" destOrd="0" parTransId="{8C158C46-E783-4882-BADF-5819531E42F8}" sibTransId="{8B2BECFF-09EF-4C27-8E12-5DA1CABC2190}"/>
    <dgm:cxn modelId="{3ACFDB08-2E7B-DA45-925F-1D6129023D0B}" type="presOf" srcId="{6135B048-0771-436C-8E29-30606A5E5C22}" destId="{73972089-9AA2-4700-AA6E-33768D0A8308}" srcOrd="0" destOrd="0" presId="urn:microsoft.com/office/officeart/2005/8/layout/list1"/>
    <dgm:cxn modelId="{AD4DCD69-2088-9648-8EB3-E7EADDCBF61C}" type="presOf" srcId="{0DFCF71C-63DC-4258-B104-C41A28E0E570}" destId="{0D0C0D87-5E46-4F95-8A2F-6BC84FB068CF}" srcOrd="0" destOrd="0" presId="urn:microsoft.com/office/officeart/2005/8/layout/list1"/>
    <dgm:cxn modelId="{93774A98-55A5-DB4D-84E8-F6A4F0EAE437}" type="presParOf" srcId="{73972089-9AA2-4700-AA6E-33768D0A8308}" destId="{2FE2096A-49B6-41BF-B8F4-D6323AC6E1A5}" srcOrd="0" destOrd="0" presId="urn:microsoft.com/office/officeart/2005/8/layout/list1"/>
    <dgm:cxn modelId="{64F35F42-B4D1-224B-93EE-BB1B590D476C}" type="presParOf" srcId="{2FE2096A-49B6-41BF-B8F4-D6323AC6E1A5}" destId="{66BF2075-250A-4372-A645-7C662D396449}" srcOrd="0" destOrd="0" presId="urn:microsoft.com/office/officeart/2005/8/layout/list1"/>
    <dgm:cxn modelId="{8F057402-EF8D-8544-BA2E-A038E5954D51}" type="presParOf" srcId="{2FE2096A-49B6-41BF-B8F4-D6323AC6E1A5}" destId="{E18C31B5-BF61-4D5B-8B5D-016502759384}" srcOrd="1" destOrd="0" presId="urn:microsoft.com/office/officeart/2005/8/layout/list1"/>
    <dgm:cxn modelId="{1D1ECB9D-523D-FC48-888E-8ECFACB08550}" type="presParOf" srcId="{73972089-9AA2-4700-AA6E-33768D0A8308}" destId="{E2C8D02A-D45E-4F97-8793-BA96DCFCA711}" srcOrd="1" destOrd="0" presId="urn:microsoft.com/office/officeart/2005/8/layout/list1"/>
    <dgm:cxn modelId="{7CAA50E8-79B4-D446-9240-9DC4F20F89F4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135B048-0771-436C-8E29-30606A5E5C22}" type="doc">
      <dgm:prSet loTypeId="urn:microsoft.com/office/officeart/2005/8/layout/list1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BAD444A-093C-443C-A17A-F33341C6292F}">
      <dgm:prSet custT="1"/>
      <dgm:spPr/>
      <dgm:t>
        <a:bodyPr/>
        <a:lstStyle/>
        <a:p>
          <a:pPr rtl="0"/>
          <a:r>
            <a:rPr lang="en-US" sz="2200" dirty="0" smtClean="0"/>
            <a:t>API/Services Automation Goals</a:t>
          </a:r>
          <a:endParaRPr lang="en-US" sz="2200" dirty="0"/>
        </a:p>
      </dgm:t>
    </dgm:pt>
    <dgm:pt modelId="{758A9879-00CB-409B-92F8-8BD4FB6E561A}" type="parTrans" cxnId="{269388F8-0AA6-490C-9733-7E1C71533898}">
      <dgm:prSet/>
      <dgm:spPr/>
      <dgm:t>
        <a:bodyPr/>
        <a:lstStyle/>
        <a:p>
          <a:endParaRPr lang="en-US"/>
        </a:p>
      </dgm:t>
    </dgm:pt>
    <dgm:pt modelId="{AF215917-97CD-45E4-BEFA-792D76710FCB}" type="sibTrans" cxnId="{269388F8-0AA6-490C-9733-7E1C71533898}">
      <dgm:prSet/>
      <dgm:spPr/>
      <dgm:t>
        <a:bodyPr/>
        <a:lstStyle/>
        <a:p>
          <a:endParaRPr lang="en-US"/>
        </a:p>
      </dgm:t>
    </dgm:pt>
    <dgm:pt modelId="{0DFCF71C-63DC-4258-B104-C41A28E0E570}">
      <dgm:prSet custT="1"/>
      <dgm:spPr/>
      <dgm:t>
        <a:bodyPr/>
        <a:lstStyle/>
        <a:p>
          <a:pPr rtl="0">
            <a:lnSpc>
              <a:spcPct val="200000"/>
            </a:lnSpc>
          </a:pPr>
          <a:endParaRPr lang="en-US" sz="1300" dirty="0"/>
        </a:p>
      </dgm:t>
    </dgm:pt>
    <dgm:pt modelId="{8C158C46-E783-4882-BADF-5819531E42F8}" type="parTrans" cxnId="{9292BDAD-7594-4F86-9E62-B163E44C7C13}">
      <dgm:prSet/>
      <dgm:spPr/>
      <dgm:t>
        <a:bodyPr/>
        <a:lstStyle/>
        <a:p>
          <a:endParaRPr lang="en-US"/>
        </a:p>
      </dgm:t>
    </dgm:pt>
    <dgm:pt modelId="{8B2BECFF-09EF-4C27-8E12-5DA1CABC2190}" type="sibTrans" cxnId="{9292BDAD-7594-4F86-9E62-B163E44C7C13}">
      <dgm:prSet/>
      <dgm:spPr/>
      <dgm:t>
        <a:bodyPr/>
        <a:lstStyle/>
        <a:p>
          <a:endParaRPr lang="en-US"/>
        </a:p>
      </dgm:t>
    </dgm:pt>
    <dgm:pt modelId="{F3E1A5C0-34E5-48C5-9987-502B71177AF0}">
      <dgm:prSet custT="1"/>
      <dgm:spPr/>
      <dgm:t>
        <a:bodyPr/>
        <a:lstStyle/>
        <a:p>
          <a:r>
            <a:rPr lang="en-US" sz="1300" dirty="0" smtClean="0"/>
            <a:t>To Automate API and Services used by eBay Mobile</a:t>
          </a:r>
          <a:endParaRPr lang="en-US" sz="1300" dirty="0"/>
        </a:p>
      </dgm:t>
    </dgm:pt>
    <dgm:pt modelId="{4DDF3F0A-EE68-4E9A-B38D-352D3A5A87FF}" type="parTrans" cxnId="{543B3819-5794-4B3C-8B6F-A00C4373908F}">
      <dgm:prSet/>
      <dgm:spPr/>
      <dgm:t>
        <a:bodyPr/>
        <a:lstStyle/>
        <a:p>
          <a:endParaRPr lang="en-US"/>
        </a:p>
      </dgm:t>
    </dgm:pt>
    <dgm:pt modelId="{568C9A6D-9E60-48A9-A5DD-6B8DEE2D3C37}" type="sibTrans" cxnId="{543B3819-5794-4B3C-8B6F-A00C4373908F}">
      <dgm:prSet/>
      <dgm:spPr/>
      <dgm:t>
        <a:bodyPr/>
        <a:lstStyle/>
        <a:p>
          <a:endParaRPr lang="en-US"/>
        </a:p>
      </dgm:t>
    </dgm:pt>
    <dgm:pt modelId="{C277E342-0BA0-4404-9276-717A0AA14D5E}">
      <dgm:prSet custT="1"/>
      <dgm:spPr/>
      <dgm:t>
        <a:bodyPr/>
        <a:lstStyle/>
        <a:p>
          <a:r>
            <a:rPr lang="en-US" sz="1300" dirty="0" smtClean="0"/>
            <a:t>To add Smoke test automation for all mobile applications</a:t>
          </a:r>
          <a:endParaRPr lang="en-US" sz="1300" dirty="0"/>
        </a:p>
      </dgm:t>
    </dgm:pt>
    <dgm:pt modelId="{AD7959C2-8350-4816-BC03-A3B02D041B32}" type="parTrans" cxnId="{AD090FDA-A551-492F-940F-8232DE1854E5}">
      <dgm:prSet/>
      <dgm:spPr/>
      <dgm:t>
        <a:bodyPr/>
        <a:lstStyle/>
        <a:p>
          <a:endParaRPr lang="en-US"/>
        </a:p>
      </dgm:t>
    </dgm:pt>
    <dgm:pt modelId="{62BB7030-3958-446E-A006-DECDE082639F}" type="sibTrans" cxnId="{AD090FDA-A551-492F-940F-8232DE1854E5}">
      <dgm:prSet/>
      <dgm:spPr/>
      <dgm:t>
        <a:bodyPr/>
        <a:lstStyle/>
        <a:p>
          <a:endParaRPr lang="en-US"/>
        </a:p>
      </dgm:t>
    </dgm:pt>
    <dgm:pt modelId="{A83F35AD-D3BF-4299-A5E2-2E93E963C404}">
      <dgm:prSet custT="1"/>
      <dgm:spPr/>
      <dgm:t>
        <a:bodyPr/>
        <a:lstStyle/>
        <a:p>
          <a:pPr rtl="0"/>
          <a:r>
            <a:rPr lang="en-US" sz="1300" dirty="0" smtClean="0"/>
            <a:t>To add and expand this automation as mobile enhancement &amp; issues are identified</a:t>
          </a:r>
          <a:endParaRPr lang="en-US" sz="1300" dirty="0"/>
        </a:p>
      </dgm:t>
    </dgm:pt>
    <dgm:pt modelId="{CF556495-75EF-47A3-8668-970E48CEDB6E}" type="parTrans" cxnId="{C5E736A8-AB90-42CA-8253-5CBB4A9E5D91}">
      <dgm:prSet/>
      <dgm:spPr/>
      <dgm:t>
        <a:bodyPr/>
        <a:lstStyle/>
        <a:p>
          <a:endParaRPr lang="en-US"/>
        </a:p>
      </dgm:t>
    </dgm:pt>
    <dgm:pt modelId="{E2DD36BD-B2EC-4FE9-B77D-6DB2CFC62B94}" type="sibTrans" cxnId="{C5E736A8-AB90-42CA-8253-5CBB4A9E5D91}">
      <dgm:prSet/>
      <dgm:spPr/>
      <dgm:t>
        <a:bodyPr/>
        <a:lstStyle/>
        <a:p>
          <a:endParaRPr lang="en-US"/>
        </a:p>
      </dgm:t>
    </dgm:pt>
    <dgm:pt modelId="{73972089-9AA2-4700-AA6E-33768D0A8308}" type="pres">
      <dgm:prSet presAssocID="{6135B048-0771-436C-8E29-30606A5E5C2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096A-49B6-41BF-B8F4-D6323AC6E1A5}" type="pres">
      <dgm:prSet presAssocID="{5BAD444A-093C-443C-A17A-F33341C6292F}" presName="parentLin" presStyleCnt="0"/>
      <dgm:spPr/>
      <dgm:t>
        <a:bodyPr/>
        <a:lstStyle/>
        <a:p>
          <a:endParaRPr lang="en-US"/>
        </a:p>
      </dgm:t>
    </dgm:pt>
    <dgm:pt modelId="{66BF2075-250A-4372-A645-7C662D396449}" type="pres">
      <dgm:prSet presAssocID="{5BAD444A-093C-443C-A17A-F33341C6292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18C31B5-BF61-4D5B-8B5D-016502759384}" type="pres">
      <dgm:prSet presAssocID="{5BAD444A-093C-443C-A17A-F33341C6292F}" presName="parentText" presStyleLbl="node1" presStyleIdx="0" presStyleCnt="1" custAng="0" custScaleY="74356" custLinFactNeighborX="85567" custLinFactNeighborY="-518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8D02A-D45E-4F97-8793-BA96DCFCA711}" type="pres">
      <dgm:prSet presAssocID="{5BAD444A-093C-443C-A17A-F33341C6292F}" presName="negativeSpace" presStyleCnt="0"/>
      <dgm:spPr/>
      <dgm:t>
        <a:bodyPr/>
        <a:lstStyle/>
        <a:p>
          <a:endParaRPr lang="en-US"/>
        </a:p>
      </dgm:t>
    </dgm:pt>
    <dgm:pt modelId="{0D0C0D87-5E46-4F95-8A2F-6BC84FB068CF}" type="pres">
      <dgm:prSet presAssocID="{5BAD444A-093C-443C-A17A-F33341C6292F}" presName="childText" presStyleLbl="conFgAcc1" presStyleIdx="0" presStyleCnt="1" custScaleY="158168" custLinFactNeighborY="4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090FDA-A551-492F-940F-8232DE1854E5}" srcId="{5BAD444A-093C-443C-A17A-F33341C6292F}" destId="{C277E342-0BA0-4404-9276-717A0AA14D5E}" srcOrd="2" destOrd="0" parTransId="{AD7959C2-8350-4816-BC03-A3B02D041B32}" sibTransId="{62BB7030-3958-446E-A006-DECDE082639F}"/>
    <dgm:cxn modelId="{543B3819-5794-4B3C-8B6F-A00C4373908F}" srcId="{5BAD444A-093C-443C-A17A-F33341C6292F}" destId="{F3E1A5C0-34E5-48C5-9987-502B71177AF0}" srcOrd="1" destOrd="0" parTransId="{4DDF3F0A-EE68-4E9A-B38D-352D3A5A87FF}" sibTransId="{568C9A6D-9E60-48A9-A5DD-6B8DEE2D3C37}"/>
    <dgm:cxn modelId="{269388F8-0AA6-490C-9733-7E1C71533898}" srcId="{6135B048-0771-436C-8E29-30606A5E5C22}" destId="{5BAD444A-093C-443C-A17A-F33341C6292F}" srcOrd="0" destOrd="0" parTransId="{758A9879-00CB-409B-92F8-8BD4FB6E561A}" sibTransId="{AF215917-97CD-45E4-BEFA-792D76710FCB}"/>
    <dgm:cxn modelId="{18945ABA-8942-7848-AC23-B66E560110A7}" type="presOf" srcId="{5BAD444A-093C-443C-A17A-F33341C6292F}" destId="{66BF2075-250A-4372-A645-7C662D396449}" srcOrd="0" destOrd="0" presId="urn:microsoft.com/office/officeart/2005/8/layout/list1"/>
    <dgm:cxn modelId="{B987A6AE-0926-EC4E-8315-42DBF53E1C91}" type="presOf" srcId="{6135B048-0771-436C-8E29-30606A5E5C22}" destId="{73972089-9AA2-4700-AA6E-33768D0A8308}" srcOrd="0" destOrd="0" presId="urn:microsoft.com/office/officeart/2005/8/layout/list1"/>
    <dgm:cxn modelId="{4BEA9EED-FB5F-584F-95CF-FAB530281264}" type="presOf" srcId="{0DFCF71C-63DC-4258-B104-C41A28E0E570}" destId="{0D0C0D87-5E46-4F95-8A2F-6BC84FB068CF}" srcOrd="0" destOrd="0" presId="urn:microsoft.com/office/officeart/2005/8/layout/list1"/>
    <dgm:cxn modelId="{B04BCCA1-92BA-6248-943A-C7BC7EDED6D7}" type="presOf" srcId="{A83F35AD-D3BF-4299-A5E2-2E93E963C404}" destId="{0D0C0D87-5E46-4F95-8A2F-6BC84FB068CF}" srcOrd="0" destOrd="3" presId="urn:microsoft.com/office/officeart/2005/8/layout/list1"/>
    <dgm:cxn modelId="{C8F06FC3-248D-B541-9EC6-30A368F3E973}" type="presOf" srcId="{5BAD444A-093C-443C-A17A-F33341C6292F}" destId="{E18C31B5-BF61-4D5B-8B5D-016502759384}" srcOrd="1" destOrd="0" presId="urn:microsoft.com/office/officeart/2005/8/layout/list1"/>
    <dgm:cxn modelId="{C5E736A8-AB90-42CA-8253-5CBB4A9E5D91}" srcId="{5BAD444A-093C-443C-A17A-F33341C6292F}" destId="{A83F35AD-D3BF-4299-A5E2-2E93E963C404}" srcOrd="3" destOrd="0" parTransId="{CF556495-75EF-47A3-8668-970E48CEDB6E}" sibTransId="{E2DD36BD-B2EC-4FE9-B77D-6DB2CFC62B94}"/>
    <dgm:cxn modelId="{DF845192-7328-1148-AC3F-64D339619D53}" type="presOf" srcId="{F3E1A5C0-34E5-48C5-9987-502B71177AF0}" destId="{0D0C0D87-5E46-4F95-8A2F-6BC84FB068CF}" srcOrd="0" destOrd="1" presId="urn:microsoft.com/office/officeart/2005/8/layout/list1"/>
    <dgm:cxn modelId="{76CB8DA3-8375-EE4C-9A21-0FA7FA070A53}" type="presOf" srcId="{C277E342-0BA0-4404-9276-717A0AA14D5E}" destId="{0D0C0D87-5E46-4F95-8A2F-6BC84FB068CF}" srcOrd="0" destOrd="2" presId="urn:microsoft.com/office/officeart/2005/8/layout/list1"/>
    <dgm:cxn modelId="{9292BDAD-7594-4F86-9E62-B163E44C7C13}" srcId="{5BAD444A-093C-443C-A17A-F33341C6292F}" destId="{0DFCF71C-63DC-4258-B104-C41A28E0E570}" srcOrd="0" destOrd="0" parTransId="{8C158C46-E783-4882-BADF-5819531E42F8}" sibTransId="{8B2BECFF-09EF-4C27-8E12-5DA1CABC2190}"/>
    <dgm:cxn modelId="{22AA78EF-C290-3147-914D-AC8F255D71D2}" type="presParOf" srcId="{73972089-9AA2-4700-AA6E-33768D0A8308}" destId="{2FE2096A-49B6-41BF-B8F4-D6323AC6E1A5}" srcOrd="0" destOrd="0" presId="urn:microsoft.com/office/officeart/2005/8/layout/list1"/>
    <dgm:cxn modelId="{A2993736-C886-A347-BBA2-FE63FECB73AA}" type="presParOf" srcId="{2FE2096A-49B6-41BF-B8F4-D6323AC6E1A5}" destId="{66BF2075-250A-4372-A645-7C662D396449}" srcOrd="0" destOrd="0" presId="urn:microsoft.com/office/officeart/2005/8/layout/list1"/>
    <dgm:cxn modelId="{8EC52C9C-EED5-844B-AB28-BA5F1E699EA8}" type="presParOf" srcId="{2FE2096A-49B6-41BF-B8F4-D6323AC6E1A5}" destId="{E18C31B5-BF61-4D5B-8B5D-016502759384}" srcOrd="1" destOrd="0" presId="urn:microsoft.com/office/officeart/2005/8/layout/list1"/>
    <dgm:cxn modelId="{DE5BE3AC-3E8E-0149-8062-AB4933B9AD2E}" type="presParOf" srcId="{73972089-9AA2-4700-AA6E-33768D0A8308}" destId="{E2C8D02A-D45E-4F97-8793-BA96DCFCA711}" srcOrd="1" destOrd="0" presId="urn:microsoft.com/office/officeart/2005/8/layout/list1"/>
    <dgm:cxn modelId="{029DB5E7-65FF-4D44-BBE0-D5AF5AB3DFFC}" type="presParOf" srcId="{73972089-9AA2-4700-AA6E-33768D0A8308}" destId="{0D0C0D87-5E46-4F95-8A2F-6BC84FB068C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383250"/>
          <a:ext cx="7620000" cy="228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520700" rIns="591397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Apple, Google, Microsoft, RIM and others.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/>
            <a:t>iOS</a:t>
          </a:r>
          <a:r>
            <a:rPr lang="en-US" sz="1300" kern="1200" dirty="0" smtClean="0"/>
            <a:t>, Android, Palm OS and others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Different languages and toolsets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No silver bullet</a:t>
          </a:r>
          <a:endParaRPr lang="en-US" sz="1300" kern="1200" dirty="0"/>
        </a:p>
      </dsp:txBody>
      <dsp:txXfrm>
        <a:off x="0" y="383250"/>
        <a:ext cx="7620000" cy="2283750"/>
      </dsp:txXfrm>
    </dsp:sp>
    <dsp:sp modelId="{E18C31B5-BF61-4D5B-8B5D-016502759384}">
      <dsp:nvSpPr>
        <dsp:cNvPr id="0" name=""/>
        <dsp:cNvSpPr/>
      </dsp:nvSpPr>
      <dsp:spPr>
        <a:xfrm>
          <a:off x="381000" y="7124"/>
          <a:ext cx="5334000" cy="73800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Different Devices…Different </a:t>
          </a:r>
          <a:r>
            <a:rPr lang="en-US" sz="2500" kern="1200" dirty="0" err="1" smtClean="0"/>
            <a:t>OSs</a:t>
          </a:r>
          <a:endParaRPr lang="en-US" sz="2500" kern="1200" dirty="0"/>
        </a:p>
      </dsp:txBody>
      <dsp:txXfrm>
        <a:off x="417026" y="43150"/>
        <a:ext cx="5261948" cy="665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820415"/>
          <a:ext cx="7620000" cy="39801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978916" rIns="59139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Current  Usage: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Trading API – 45 calls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Services – 12 (40 calls)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Feeds – 5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Tools: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err="1" smtClean="0"/>
            <a:t>RoadRunner</a:t>
          </a:r>
          <a:r>
            <a:rPr lang="en-US" sz="1300" b="0" kern="1200" dirty="0" smtClean="0"/>
            <a:t> for Trading API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 LISA for Services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Automation Coverage: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Sanity API regression in </a:t>
          </a:r>
          <a:r>
            <a:rPr lang="en-US" sz="1300" kern="1200" dirty="0" err="1" smtClean="0"/>
            <a:t>RoadRunner</a:t>
          </a:r>
          <a:r>
            <a:rPr lang="en-US" sz="1300" kern="1200" dirty="0" smtClean="0"/>
            <a:t> – 100%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Full API regression in </a:t>
          </a:r>
          <a:r>
            <a:rPr lang="en-US" sz="1300" kern="1200" dirty="0" err="1" smtClean="0"/>
            <a:t>RoadRunner</a:t>
          </a:r>
          <a:r>
            <a:rPr lang="en-US" sz="1300" kern="1200" dirty="0" smtClean="0"/>
            <a:t> – 100%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LISA automation for services – 70%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API automation for bugs, feature requests from Mobile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LISA smoke test by application (Core 2.0, Core, CSA, ISELL)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LISA/</a:t>
          </a:r>
          <a:r>
            <a:rPr lang="en-US" sz="1300" kern="1200" dirty="0" err="1" smtClean="0"/>
            <a:t>RoadRunner</a:t>
          </a:r>
          <a:r>
            <a:rPr lang="en-US" sz="1300" kern="1200" dirty="0" smtClean="0"/>
            <a:t> test scenario for </a:t>
          </a:r>
          <a:r>
            <a:rPr lang="en-US" sz="1400" kern="1200" dirty="0" smtClean="0"/>
            <a:t>API/Services </a:t>
          </a:r>
          <a:endParaRPr lang="en-US" sz="1300" kern="1200" dirty="0"/>
        </a:p>
      </dsp:txBody>
      <dsp:txXfrm>
        <a:off x="0" y="820415"/>
        <a:ext cx="7620000" cy="3980184"/>
      </dsp:txXfrm>
    </dsp:sp>
    <dsp:sp modelId="{E18C31B5-BF61-4D5B-8B5D-016502759384}">
      <dsp:nvSpPr>
        <dsp:cNvPr id="0" name=""/>
        <dsp:cNvSpPr/>
      </dsp:nvSpPr>
      <dsp:spPr>
        <a:xfrm>
          <a:off x="609602" y="578029"/>
          <a:ext cx="5328791" cy="879086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API/Services Automation Status</a:t>
          </a:r>
          <a:endParaRPr lang="en-US" sz="2200" kern="1200" dirty="0"/>
        </a:p>
      </dsp:txBody>
      <dsp:txXfrm>
        <a:off x="652515" y="620942"/>
        <a:ext cx="5242965" cy="7932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680888"/>
          <a:ext cx="7620000" cy="39673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791464" rIns="59139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/>
            <a:t>Keynote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WAP, </a:t>
          </a:r>
          <a:r>
            <a:rPr lang="en-US" sz="1300" b="0" kern="1200" dirty="0" err="1" smtClean="0"/>
            <a:t>MobileWeb</a:t>
          </a:r>
          <a:r>
            <a:rPr lang="en-US" sz="1300" b="0" kern="1200" dirty="0" smtClean="0"/>
            <a:t>, Native Apps (eBay) runs against PROD environment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err="1" smtClean="0"/>
            <a:t>MobyCI/MobyGrid</a:t>
          </a:r>
          <a:r>
            <a:rPr lang="en-US" sz="1300" b="1" kern="1200" dirty="0" smtClean="0"/>
            <a:t>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Runs </a:t>
          </a:r>
          <a:r>
            <a:rPr lang="en-US" sz="1300" b="0" kern="1200" dirty="0" err="1" smtClean="0"/>
            <a:t>eBayCore</a:t>
          </a:r>
          <a:r>
            <a:rPr lang="en-US" sz="1300" b="0" kern="1200" dirty="0" smtClean="0"/>
            <a:t>, Fashion, Motors MAT every hour against PROD and QA environment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MMC (Mobile Management Console)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Live data on API/Services mobile depends on.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hlinkClick xmlns:r="http://schemas.openxmlformats.org/officeDocument/2006/relationships" r:id="rId1"/>
            </a:rPr>
            <a:t>http://</a:t>
          </a:r>
          <a:r>
            <a:rPr lang="en-US" sz="1300" b="0" kern="1200" dirty="0" err="1" smtClean="0">
              <a:hlinkClick xmlns:r="http://schemas.openxmlformats.org/officeDocument/2006/relationships" r:id="rId1"/>
            </a:rPr>
            <a:t>mmc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err="1" smtClean="0"/>
            <a:t>LiveStat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Metrics for BIDS, listings, etc</a:t>
          </a:r>
          <a:endParaRPr lang="en-US" sz="1300" b="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hlinkClick xmlns:r="http://schemas.openxmlformats.org/officeDocument/2006/relationships" r:id="rId2"/>
            </a:rPr>
            <a:t>http://</a:t>
          </a:r>
          <a:r>
            <a:rPr lang="en-US" sz="1300" b="0" kern="1200" dirty="0" err="1" smtClean="0">
              <a:hlinkClick xmlns:r="http://schemas.openxmlformats.org/officeDocument/2006/relationships" r:id="rId2"/>
            </a:rPr>
            <a:t>mg.vip.smf.ebay.com/mg.html?editAlerts</a:t>
          </a:r>
          <a:r>
            <a:rPr lang="en-US" sz="1300" b="0" kern="1200" dirty="0" smtClean="0">
              <a:hlinkClick xmlns:r="http://schemas.openxmlformats.org/officeDocument/2006/relationships" r:id="rId2"/>
            </a:rPr>
            <a:t>=1&amp;data=7u1od3q5d6</a:t>
          </a:r>
          <a:endParaRPr lang="en-US" sz="1300" b="0" kern="1200" dirty="0"/>
        </a:p>
      </dsp:txBody>
      <dsp:txXfrm>
        <a:off x="0" y="680888"/>
        <a:ext cx="7620000" cy="3967311"/>
      </dsp:txXfrm>
    </dsp:sp>
    <dsp:sp modelId="{E18C31B5-BF61-4D5B-8B5D-016502759384}">
      <dsp:nvSpPr>
        <dsp:cNvPr id="0" name=""/>
        <dsp:cNvSpPr/>
      </dsp:nvSpPr>
      <dsp:spPr>
        <a:xfrm>
          <a:off x="609602" y="304800"/>
          <a:ext cx="5328791" cy="739671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Monitoring Systems</a:t>
          </a:r>
          <a:endParaRPr lang="en-US" sz="2200" kern="1200" dirty="0"/>
        </a:p>
      </dsp:txBody>
      <dsp:txXfrm>
        <a:off x="645710" y="340908"/>
        <a:ext cx="5256575" cy="6674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990600"/>
          <a:ext cx="7620000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145796" rIns="59139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/>
        </a:p>
      </dsp:txBody>
      <dsp:txXfrm>
        <a:off x="0" y="990600"/>
        <a:ext cx="7620000" cy="3528000"/>
      </dsp:txXfrm>
    </dsp:sp>
    <dsp:sp modelId="{E18C31B5-BF61-4D5B-8B5D-016502759384}">
      <dsp:nvSpPr>
        <dsp:cNvPr id="0" name=""/>
        <dsp:cNvSpPr/>
      </dsp:nvSpPr>
      <dsp:spPr>
        <a:xfrm>
          <a:off x="533400" y="266699"/>
          <a:ext cx="5328791" cy="1213264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Email – Failure Notification</a:t>
          </a:r>
          <a:endParaRPr lang="en-US" sz="2200" kern="1200" dirty="0"/>
        </a:p>
      </dsp:txBody>
      <dsp:txXfrm>
        <a:off x="592627" y="325926"/>
        <a:ext cx="5210337" cy="10948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990600"/>
          <a:ext cx="7620000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145796" rIns="59139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/>
        </a:p>
      </dsp:txBody>
      <dsp:txXfrm>
        <a:off x="0" y="990600"/>
        <a:ext cx="7620000" cy="3528000"/>
      </dsp:txXfrm>
    </dsp:sp>
    <dsp:sp modelId="{E18C31B5-BF61-4D5B-8B5D-016502759384}">
      <dsp:nvSpPr>
        <dsp:cNvPr id="0" name=""/>
        <dsp:cNvSpPr/>
      </dsp:nvSpPr>
      <dsp:spPr>
        <a:xfrm>
          <a:off x="533400" y="266699"/>
          <a:ext cx="5328791" cy="1213264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Email –Success Notification</a:t>
          </a:r>
          <a:endParaRPr lang="en-US" sz="2200" kern="1200" dirty="0"/>
        </a:p>
      </dsp:txBody>
      <dsp:txXfrm>
        <a:off x="592627" y="325926"/>
        <a:ext cx="5210337" cy="1094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0"/>
          <a:ext cx="7620000" cy="53305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479044" rIns="591397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Built around Hudson/Jenkins CI, self-service on-demand and continuous build system.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Different scripting and build tools (Ruby, Ant, Perl, Shell), but we need to standardize on the process</a:t>
          </a:r>
          <a:endParaRPr lang="en-US" sz="1300" kern="1200" dirty="0"/>
        </a:p>
        <a:p>
          <a:pPr marL="228600" lvl="2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Build number format </a:t>
          </a:r>
          <a:r>
            <a:rPr lang="en-US" sz="1300" kern="1200" dirty="0" err="1" smtClean="0"/>
            <a:t>X.X.Yzzzbuild</a:t>
          </a:r>
          <a:r>
            <a:rPr lang="en-US" sz="1300" kern="1200" dirty="0" smtClean="0"/>
            <a:t>#</a:t>
          </a:r>
          <a:endParaRPr lang="en-US" sz="1300" kern="1200" dirty="0"/>
        </a:p>
        <a:p>
          <a:pPr marL="342900" lvl="3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X.X – Release  (ex. 1.0)</a:t>
          </a:r>
          <a:endParaRPr lang="en-US" sz="1300" kern="1200" dirty="0"/>
        </a:p>
        <a:p>
          <a:pPr marL="342900" lvl="3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Y – Service Pack (ex. 1.0.1)</a:t>
          </a:r>
          <a:endParaRPr lang="en-US" sz="1300" kern="1200" dirty="0"/>
        </a:p>
        <a:p>
          <a:pPr marL="342900" lvl="3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/>
            <a:t>Zzz</a:t>
          </a:r>
          <a:r>
            <a:rPr lang="en-US" sz="1300" kern="1200" dirty="0" smtClean="0"/>
            <a:t> – Milestone (ex. 1.0.1a1)</a:t>
          </a:r>
          <a:endParaRPr lang="en-US" sz="1300" kern="1200" dirty="0"/>
        </a:p>
        <a:p>
          <a:pPr marL="342900" lvl="3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Build# - internal builds (ex 1.0.1a1_build1)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 Build number should be accessible from App (About-&gt;Version-&gt;Shake)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/>
            <a:t>iPhone</a:t>
          </a:r>
          <a:r>
            <a:rPr lang="en-US" sz="1300" kern="1200" dirty="0" smtClean="0"/>
            <a:t> configurations (Debug, Release, Distribution, </a:t>
          </a:r>
          <a:r>
            <a:rPr lang="en-US" sz="1300" kern="1200" dirty="0" err="1" smtClean="0"/>
            <a:t>Distribution_QA</a:t>
          </a:r>
          <a:r>
            <a:rPr lang="en-US" sz="1300" kern="1200" dirty="0" smtClean="0"/>
            <a:t>, </a:t>
          </a:r>
          <a:r>
            <a:rPr lang="en-US" sz="1300" kern="1200" dirty="0" err="1" smtClean="0"/>
            <a:t>AppStore</a:t>
          </a:r>
          <a:r>
            <a:rPr lang="en-US" sz="1300" kern="1200" dirty="0" smtClean="0"/>
            <a:t>, </a:t>
          </a:r>
          <a:r>
            <a:rPr lang="en-US" sz="1300" kern="1200" dirty="0" err="1" smtClean="0"/>
            <a:t>AppStore_QA</a:t>
          </a:r>
          <a:r>
            <a:rPr lang="en-US" sz="1300" kern="1200" dirty="0" smtClean="0"/>
            <a:t>). Need something similar for Android/other builds.</a:t>
          </a:r>
          <a:endParaRPr lang="en-US" sz="1300" kern="1200" dirty="0"/>
        </a:p>
      </dsp:txBody>
      <dsp:txXfrm>
        <a:off x="0" y="0"/>
        <a:ext cx="7620000" cy="5330534"/>
      </dsp:txXfrm>
    </dsp:sp>
    <dsp:sp modelId="{E18C31B5-BF61-4D5B-8B5D-016502759384}">
      <dsp:nvSpPr>
        <dsp:cNvPr id="0" name=""/>
        <dsp:cNvSpPr/>
      </dsp:nvSpPr>
      <dsp:spPr>
        <a:xfrm>
          <a:off x="304801" y="0"/>
          <a:ext cx="7242450" cy="532365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 ways to build… One interface…One Standard</a:t>
          </a:r>
          <a:endParaRPr lang="en-US" sz="1800" kern="1200" dirty="0"/>
        </a:p>
      </dsp:txBody>
      <dsp:txXfrm>
        <a:off x="330789" y="25988"/>
        <a:ext cx="7190474" cy="4803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0"/>
          <a:ext cx="7620000" cy="508579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1083056" rIns="591397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Wiki Pages with standard content.</a:t>
          </a:r>
          <a:endParaRPr lang="en-US" sz="1300" kern="1200" dirty="0"/>
        </a:p>
        <a:p>
          <a:pPr marL="228600" lvl="2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Releases (child page)</a:t>
          </a:r>
          <a:endParaRPr lang="en-US" sz="1300" kern="1200" dirty="0"/>
        </a:p>
        <a:p>
          <a:pPr marL="342900" lvl="3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Version (X.X.Y)</a:t>
          </a:r>
          <a:endParaRPr lang="en-US" sz="1300" kern="1200" dirty="0"/>
        </a:p>
        <a:p>
          <a:pPr marL="457200" lvl="4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Build pages</a:t>
          </a:r>
          <a:endParaRPr lang="en-US" sz="1300" kern="1200" dirty="0"/>
        </a:p>
        <a:p>
          <a:pPr marL="457200" lvl="4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/>
        </a:p>
      </dsp:txBody>
      <dsp:txXfrm>
        <a:off x="0" y="0"/>
        <a:ext cx="7620000" cy="5085793"/>
      </dsp:txXfrm>
    </dsp:sp>
    <dsp:sp modelId="{E18C31B5-BF61-4D5B-8B5D-016502759384}">
      <dsp:nvSpPr>
        <dsp:cNvPr id="0" name=""/>
        <dsp:cNvSpPr/>
      </dsp:nvSpPr>
      <dsp:spPr>
        <a:xfrm>
          <a:off x="304801" y="0"/>
          <a:ext cx="7242450" cy="1203609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 ways to build… One interface…One Standard</a:t>
          </a:r>
          <a:endParaRPr lang="en-US" sz="1800" kern="1200" dirty="0"/>
        </a:p>
      </dsp:txBody>
      <dsp:txXfrm>
        <a:off x="363556" y="58755"/>
        <a:ext cx="7124940" cy="1086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0"/>
          <a:ext cx="7620000" cy="4393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1353820" rIns="591397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Developers designing testable code (e.g. accessibility labels, hooks, logs, mockups)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Developers writing unit tests (Jon Reid jumpstarting in COMMON)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 </a:t>
          </a:r>
          <a:r>
            <a:rPr lang="en-US" sz="1300" kern="1200" dirty="0" err="1" smtClean="0"/>
            <a:t>RO(Read</a:t>
          </a:r>
          <a:r>
            <a:rPr lang="en-US" sz="1300" kern="1200" dirty="0" smtClean="0"/>
            <a:t> Only) </a:t>
          </a:r>
          <a:r>
            <a:rPr lang="en-US" sz="1300" kern="1200" dirty="0" err="1" smtClean="0"/>
            <a:t>checkin</a:t>
          </a:r>
          <a:r>
            <a:rPr lang="en-US" sz="1300" kern="1200" dirty="0" smtClean="0"/>
            <a:t> process – The process of checking in code then checking out locally in a different location and rebuilding and running tests (Unit and Functional UI automated tests). 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Continuous Integration  (CI) builds running against every </a:t>
          </a:r>
          <a:r>
            <a:rPr lang="en-US" sz="1300" kern="1200" dirty="0" err="1" smtClean="0"/>
            <a:t>checkin</a:t>
          </a:r>
          <a:r>
            <a:rPr lang="en-US" sz="1300" kern="1200" dirty="0" smtClean="0"/>
            <a:t>  (configurable grace period and polling SCM scheme)</a:t>
          </a:r>
          <a:endParaRPr lang="en-US" sz="1300" kern="1200" dirty="0"/>
        </a:p>
      </dsp:txBody>
      <dsp:txXfrm>
        <a:off x="0" y="0"/>
        <a:ext cx="7620000" cy="4393828"/>
      </dsp:txXfrm>
    </dsp:sp>
    <dsp:sp modelId="{E18C31B5-BF61-4D5B-8B5D-016502759384}">
      <dsp:nvSpPr>
        <dsp:cNvPr id="0" name=""/>
        <dsp:cNvSpPr/>
      </dsp:nvSpPr>
      <dsp:spPr>
        <a:xfrm>
          <a:off x="304801" y="0"/>
          <a:ext cx="7242450" cy="1504511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 ways to build… One interface…One Standard</a:t>
          </a:r>
          <a:endParaRPr lang="en-US" sz="1800" kern="1200" dirty="0"/>
        </a:p>
      </dsp:txBody>
      <dsp:txXfrm>
        <a:off x="378245" y="73444"/>
        <a:ext cx="7095562" cy="13576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457211"/>
          <a:ext cx="7620000" cy="43858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814108" rIns="59139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Multiple build systems</a:t>
          </a:r>
          <a:endParaRPr lang="en-US" sz="13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MobyBuilder/MobyServer/MobyWin/MobyGrid</a:t>
          </a:r>
          <a:r>
            <a:rPr lang="en-US" sz="1600" kern="1200" dirty="0" smtClean="0"/>
            <a:t> – on-demand, unit-level and MAT UI tests.  Use this system for distributing builds (Distribution, </a:t>
          </a:r>
          <a:r>
            <a:rPr lang="en-US" sz="1600" kern="1200" dirty="0" err="1" smtClean="0"/>
            <a:t>Distribution_QA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AppStore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AppStore_QA</a:t>
          </a:r>
          <a:r>
            <a:rPr lang="en-US" sz="1600" kern="1200" dirty="0" smtClean="0"/>
            <a:t>)</a:t>
          </a:r>
          <a:endParaRPr lang="en-U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MobyCI/MobyGrid</a:t>
          </a:r>
          <a:r>
            <a:rPr lang="en-US" sz="1600" kern="1200" dirty="0" smtClean="0"/>
            <a:t> – continuous integration build machine, runs every hour, running MAT tests.</a:t>
          </a:r>
          <a:endParaRPr lang="en-US" sz="1600" kern="1200" dirty="0"/>
        </a:p>
        <a:p>
          <a:pPr marL="514350" lvl="3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OCUNIT</a:t>
          </a:r>
          <a:endParaRPr lang="en-US" sz="1600" kern="1200" dirty="0"/>
        </a:p>
        <a:p>
          <a:pPr marL="514350" lvl="3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JUNIT</a:t>
          </a:r>
          <a:endParaRPr lang="en-US" sz="1600" kern="1200" dirty="0"/>
        </a:p>
        <a:p>
          <a:pPr marL="514350" lvl="3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UI Automation</a:t>
          </a:r>
          <a:endParaRPr lang="en-US" sz="1600" kern="1200" dirty="0"/>
        </a:p>
        <a:p>
          <a:pPr marL="514350" lvl="3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Integrated with </a:t>
          </a:r>
          <a:r>
            <a:rPr lang="en-US" sz="1600" kern="1200" dirty="0" err="1" smtClean="0"/>
            <a:t>DeviceAnywhere</a:t>
          </a:r>
          <a:endParaRPr lang="en-US" sz="1600" kern="1200" dirty="0"/>
        </a:p>
      </dsp:txBody>
      <dsp:txXfrm>
        <a:off x="0" y="457211"/>
        <a:ext cx="7620000" cy="4385816"/>
      </dsp:txXfrm>
    </dsp:sp>
    <dsp:sp modelId="{E18C31B5-BF61-4D5B-8B5D-016502759384}">
      <dsp:nvSpPr>
        <dsp:cNvPr id="0" name=""/>
        <dsp:cNvSpPr/>
      </dsp:nvSpPr>
      <dsp:spPr>
        <a:xfrm>
          <a:off x="304801" y="0"/>
          <a:ext cx="7242450" cy="703568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 ways to build… One interface…One Standard</a:t>
          </a:r>
          <a:endParaRPr lang="en-US" sz="1800" kern="1200" dirty="0"/>
        </a:p>
      </dsp:txBody>
      <dsp:txXfrm>
        <a:off x="339146" y="34345"/>
        <a:ext cx="7173760" cy="6348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873955"/>
          <a:ext cx="7620000" cy="2245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479044" rIns="591397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/>
            <a:t>UIAutomation</a:t>
          </a:r>
          <a:r>
            <a:rPr lang="en-US" sz="1300" kern="1200" dirty="0" smtClean="0"/>
            <a:t> (</a:t>
          </a:r>
          <a:r>
            <a:rPr lang="en-US" sz="1300" kern="1200" dirty="0" err="1" smtClean="0"/>
            <a:t>iPhone</a:t>
          </a:r>
          <a:r>
            <a:rPr lang="en-US" sz="1300" kern="1200" dirty="0" smtClean="0"/>
            <a:t>) – </a:t>
          </a:r>
          <a:r>
            <a:rPr lang="en-US" sz="1300" kern="1200" dirty="0" err="1" smtClean="0"/>
            <a:t>javascript</a:t>
          </a:r>
          <a:r>
            <a:rPr lang="en-US" sz="1300" kern="1200" dirty="0" smtClean="0"/>
            <a:t>, </a:t>
          </a:r>
          <a:r>
            <a:rPr lang="en-US" sz="1300" kern="1200" dirty="0" err="1" smtClean="0"/>
            <a:t>applescript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/>
            <a:t>Robotium</a:t>
          </a:r>
          <a:r>
            <a:rPr lang="en-US" sz="1300" kern="1200" dirty="0" smtClean="0"/>
            <a:t> (Android) – java based automation, selenium-like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/>
            <a:t>WebDriver</a:t>
          </a:r>
          <a:r>
            <a:rPr lang="en-US" sz="1300" kern="1200" dirty="0" smtClean="0"/>
            <a:t> (</a:t>
          </a:r>
          <a:r>
            <a:rPr lang="en-US" sz="1300" kern="1200" dirty="0" err="1" smtClean="0"/>
            <a:t>MobileWeb/TabWeb</a:t>
          </a:r>
          <a:r>
            <a:rPr lang="en-US" sz="1300" kern="1200" dirty="0" smtClean="0"/>
            <a:t>) – java based, </a:t>
          </a:r>
          <a:r>
            <a:rPr lang="en-US" sz="1300" kern="1200" dirty="0" err="1" smtClean="0"/>
            <a:t>firefox</a:t>
          </a:r>
          <a:r>
            <a:rPr lang="en-US" sz="1300" kern="1200" dirty="0" smtClean="0"/>
            <a:t> extension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/>
            <a:t>DeviceAnywhere</a:t>
          </a:r>
          <a:r>
            <a:rPr lang="en-US" sz="1300" kern="1200" dirty="0" smtClean="0"/>
            <a:t> – on device record/playback, image-finding, text-recognition</a:t>
          </a:r>
          <a:endParaRPr lang="en-US" sz="1300" kern="1200" dirty="0"/>
        </a:p>
      </dsp:txBody>
      <dsp:txXfrm>
        <a:off x="0" y="873955"/>
        <a:ext cx="7620000" cy="2245950"/>
      </dsp:txXfrm>
    </dsp:sp>
    <dsp:sp modelId="{E18C31B5-BF61-4D5B-8B5D-016502759384}">
      <dsp:nvSpPr>
        <dsp:cNvPr id="0" name=""/>
        <dsp:cNvSpPr/>
      </dsp:nvSpPr>
      <dsp:spPr>
        <a:xfrm>
          <a:off x="381000" y="453333"/>
          <a:ext cx="5334000" cy="67896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Leading UI Automation Technologies</a:t>
          </a:r>
          <a:endParaRPr lang="en-US" sz="2300" kern="1200" dirty="0"/>
        </a:p>
      </dsp:txBody>
      <dsp:txXfrm>
        <a:off x="414144" y="486477"/>
        <a:ext cx="5267712" cy="6126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178799"/>
          <a:ext cx="7620000" cy="332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49936" rIns="591397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Variety of Devices (ex.  </a:t>
          </a:r>
          <a:r>
            <a:rPr lang="en-US" sz="1300" kern="1200" dirty="0" err="1" smtClean="0"/>
            <a:t>iPhone</a:t>
          </a:r>
          <a:r>
            <a:rPr lang="en-US" sz="1300" kern="1200" dirty="0" smtClean="0"/>
            <a:t>, Droid, Blackberry).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Visual test development</a:t>
          </a:r>
          <a:endParaRPr lang="en-US" sz="1300" kern="1200" dirty="0"/>
        </a:p>
        <a:p>
          <a:pPr marL="228600" lvl="2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Image finding</a:t>
          </a:r>
          <a:endParaRPr lang="en-US" sz="1300" kern="1200" dirty="0"/>
        </a:p>
        <a:p>
          <a:pPr marL="228600" lvl="2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Text recognition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Network based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Single device ($12K - $15K / year)</a:t>
          </a:r>
          <a:endParaRPr lang="en-US" sz="1300" kern="1200" dirty="0"/>
        </a:p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Use cost ($6k / simultaneous users)</a:t>
          </a:r>
          <a:endParaRPr lang="en-US" sz="1300" kern="1200" dirty="0"/>
        </a:p>
      </dsp:txBody>
      <dsp:txXfrm>
        <a:off x="0" y="178799"/>
        <a:ext cx="7620000" cy="3326400"/>
      </dsp:txXfrm>
    </dsp:sp>
    <dsp:sp modelId="{E18C31B5-BF61-4D5B-8B5D-016502759384}">
      <dsp:nvSpPr>
        <dsp:cNvPr id="0" name=""/>
        <dsp:cNvSpPr/>
      </dsp:nvSpPr>
      <dsp:spPr>
        <a:xfrm>
          <a:off x="381000" y="0"/>
          <a:ext cx="5334000" cy="35424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Multiple Devices…   Intuitive Test Development</a:t>
          </a:r>
          <a:endParaRPr lang="en-US" sz="1200" kern="1200" dirty="0"/>
        </a:p>
      </dsp:txBody>
      <dsp:txXfrm>
        <a:off x="398293" y="17293"/>
        <a:ext cx="5299414" cy="319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217584"/>
          <a:ext cx="7620000" cy="36686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437388" rIns="591397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Instead of using </a:t>
          </a:r>
          <a:r>
            <a:rPr lang="en-US" sz="1300" kern="1200" dirty="0" err="1" smtClean="0"/>
            <a:t>javascript</a:t>
          </a:r>
          <a:r>
            <a:rPr lang="en-US" sz="1300" kern="1200" dirty="0" smtClean="0"/>
            <a:t> running within the browser, for Firefox it is implemented as an extension.  For IE, it leverages IE’s automation controls.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 smtClean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Calibri"/>
            </a:rPr>
            <a:t>// Create an instance of </a:t>
          </a:r>
          <a:r>
            <a:rPr lang="en-US" sz="1000" kern="1200" dirty="0" err="1" smtClean="0">
              <a:latin typeface="Calibri"/>
            </a:rPr>
            <a:t>WebDriver</a:t>
          </a:r>
          <a:r>
            <a:rPr lang="en-US" sz="1000" kern="1200" dirty="0" smtClean="0">
              <a:latin typeface="Calibri"/>
            </a:rPr>
            <a:t> backed by Firefox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 smtClean="0">
              <a:latin typeface="Calibri"/>
            </a:rPr>
            <a:t>WebDriver</a:t>
          </a:r>
          <a:r>
            <a:rPr lang="en-US" sz="1000" kern="1200" dirty="0" smtClean="0">
              <a:latin typeface="Calibri"/>
            </a:rPr>
            <a:t> driver = new </a:t>
          </a:r>
          <a:r>
            <a:rPr lang="en-US" sz="1000" kern="1200" dirty="0" err="1" smtClean="0">
              <a:latin typeface="Calibri"/>
            </a:rPr>
            <a:t>FirefoxDriver</a:t>
          </a:r>
          <a:r>
            <a:rPr lang="en-US" sz="1000" kern="1200" dirty="0" smtClean="0">
              <a:latin typeface="Calibri"/>
            </a:rPr>
            <a:t>();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 smtClean="0">
            <a:latin typeface="Calibri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Calibri"/>
            </a:rPr>
            <a:t>// Now go to the Google home page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 smtClean="0">
              <a:latin typeface="Calibri"/>
            </a:rPr>
            <a:t>driver.get("http://www.google.com</a:t>
          </a:r>
          <a:r>
            <a:rPr lang="en-US" sz="1000" kern="1200" dirty="0" smtClean="0">
              <a:latin typeface="Calibri"/>
            </a:rPr>
            <a:t>");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 smtClean="0">
            <a:latin typeface="Calibri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Calibri"/>
            </a:rPr>
            <a:t>// Find the search box, and (</a:t>
          </a:r>
          <a:r>
            <a:rPr lang="en-US" sz="1000" kern="1200" dirty="0" err="1" smtClean="0">
              <a:latin typeface="Calibri"/>
            </a:rPr>
            <a:t>ummm</a:t>
          </a:r>
          <a:r>
            <a:rPr lang="en-US" sz="1000" kern="1200" dirty="0" smtClean="0">
              <a:latin typeface="Calibri"/>
            </a:rPr>
            <a:t>...) search for something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 smtClean="0">
              <a:latin typeface="Calibri"/>
            </a:rPr>
            <a:t>WebElement</a:t>
          </a:r>
          <a:r>
            <a:rPr lang="en-US" sz="1000" kern="1200" dirty="0" smtClean="0">
              <a:latin typeface="Calibri"/>
            </a:rPr>
            <a:t> </a:t>
          </a:r>
          <a:r>
            <a:rPr lang="en-US" sz="1000" kern="1200" dirty="0" err="1" smtClean="0">
              <a:latin typeface="Calibri"/>
            </a:rPr>
            <a:t>searchBox</a:t>
          </a:r>
          <a:r>
            <a:rPr lang="en-US" sz="1000" kern="1200" dirty="0" smtClean="0">
              <a:latin typeface="Calibri"/>
            </a:rPr>
            <a:t> = </a:t>
          </a:r>
          <a:r>
            <a:rPr lang="en-US" sz="1000" kern="1200" dirty="0" err="1" smtClean="0">
              <a:latin typeface="Calibri"/>
            </a:rPr>
            <a:t>driver.findElement(By.name("q</a:t>
          </a:r>
          <a:r>
            <a:rPr lang="en-US" sz="1000" kern="1200" dirty="0" smtClean="0">
              <a:latin typeface="Calibri"/>
            </a:rPr>
            <a:t>"));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 smtClean="0">
              <a:latin typeface="Calibri"/>
            </a:rPr>
            <a:t>searchBox.sendKeys("selenium</a:t>
          </a:r>
          <a:r>
            <a:rPr lang="en-US" sz="1000" kern="1200" dirty="0" smtClean="0">
              <a:latin typeface="Calibri"/>
            </a:rPr>
            <a:t>");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 smtClean="0">
              <a:latin typeface="Calibri"/>
            </a:rPr>
            <a:t>searchBox.submit</a:t>
          </a:r>
          <a:r>
            <a:rPr lang="en-US" sz="1000" kern="1200" dirty="0" smtClean="0">
              <a:latin typeface="Calibri"/>
            </a:rPr>
            <a:t>();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 smtClean="0">
            <a:latin typeface="Calibri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Calibri"/>
            </a:rPr>
            <a:t>// And now display the title of the page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 smtClean="0">
              <a:latin typeface="Calibri"/>
            </a:rPr>
            <a:t>System.out.println("Title</a:t>
          </a:r>
          <a:r>
            <a:rPr lang="en-US" sz="1000" kern="1200" dirty="0" smtClean="0">
              <a:latin typeface="Calibri"/>
            </a:rPr>
            <a:t>: " + </a:t>
          </a:r>
          <a:r>
            <a:rPr lang="en-US" sz="1000" kern="1200" dirty="0" err="1" smtClean="0">
              <a:latin typeface="Calibri"/>
            </a:rPr>
            <a:t>driver.getTitle</a:t>
          </a:r>
          <a:r>
            <a:rPr lang="en-US" sz="1000" kern="1200" dirty="0" smtClean="0">
              <a:latin typeface="Calibri"/>
            </a:rPr>
            <a:t>())</a:t>
          </a:r>
          <a:r>
            <a:rPr lang="en-US" sz="1300" kern="1200" dirty="0" smtClean="0"/>
            <a:t>;</a:t>
          </a:r>
          <a:endParaRPr lang="en-US" sz="1300" kern="1200" dirty="0"/>
        </a:p>
      </dsp:txBody>
      <dsp:txXfrm>
        <a:off x="0" y="217584"/>
        <a:ext cx="7620000" cy="3668615"/>
      </dsp:txXfrm>
    </dsp:sp>
    <dsp:sp modelId="{E18C31B5-BF61-4D5B-8B5D-016502759384}">
      <dsp:nvSpPr>
        <dsp:cNvPr id="0" name=""/>
        <dsp:cNvSpPr/>
      </dsp:nvSpPr>
      <dsp:spPr>
        <a:xfrm>
          <a:off x="381000" y="144437"/>
          <a:ext cx="5334000" cy="520732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 better Selenium</a:t>
          </a:r>
          <a:endParaRPr lang="en-US" sz="2200" kern="1200" dirty="0"/>
        </a:p>
      </dsp:txBody>
      <dsp:txXfrm>
        <a:off x="406420" y="169857"/>
        <a:ext cx="5283160" cy="4698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C0D87-5E46-4F95-8A2F-6BC84FB068CF}">
      <dsp:nvSpPr>
        <dsp:cNvPr id="0" name=""/>
        <dsp:cNvSpPr/>
      </dsp:nvSpPr>
      <dsp:spPr>
        <a:xfrm>
          <a:off x="0" y="330454"/>
          <a:ext cx="7391400" cy="32509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55" tIns="937260" rIns="573655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To Automate API and Services used by eBay Mobile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To add Smoke test automation for all mobile applications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To add and expand this automation as mobile enhancement &amp; issues are identified</a:t>
          </a:r>
          <a:endParaRPr lang="en-US" sz="1300" kern="1200" dirty="0"/>
        </a:p>
      </dsp:txBody>
      <dsp:txXfrm>
        <a:off x="0" y="330454"/>
        <a:ext cx="7391400" cy="3250945"/>
      </dsp:txXfrm>
    </dsp:sp>
    <dsp:sp modelId="{E18C31B5-BF61-4D5B-8B5D-016502759384}">
      <dsp:nvSpPr>
        <dsp:cNvPr id="0" name=""/>
        <dsp:cNvSpPr/>
      </dsp:nvSpPr>
      <dsp:spPr>
        <a:xfrm>
          <a:off x="685799" y="0"/>
          <a:ext cx="5173980" cy="987745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API/Services Automation Goals</a:t>
          </a:r>
          <a:endParaRPr lang="en-US" sz="2200" kern="1200" dirty="0"/>
        </a:p>
      </dsp:txBody>
      <dsp:txXfrm>
        <a:off x="734017" y="48218"/>
        <a:ext cx="5077544" cy="891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980B3-28DC-464E-8B11-81454CD0E8A7}" type="datetimeFigureOut">
              <a:rPr lang="en-US" smtClean="0"/>
              <a:t>11/11/11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332DE-A253-084D-B7F3-1915535A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3F3AA4-1B59-4322-AA42-5259413FECE6}" type="slidenum">
              <a:rPr lang="en-US" smtClean="0">
                <a:ea typeface="Geneva"/>
                <a:cs typeface="Geneva"/>
              </a:rPr>
              <a:pPr/>
              <a:t>2</a:t>
            </a:fld>
            <a:endParaRPr lang="en-US" dirty="0" smtClean="0">
              <a:ea typeface="Geneva"/>
              <a:cs typeface="Geneva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(3/18/11 14:52) -----</a:t>
            </a:r>
          </a:p>
          <a:p>
            <a:r>
              <a:rPr lang="en-US"/>
              <a:t>Can not be done with out of box 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7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way to</a:t>
            </a:r>
            <a:r>
              <a:rPr lang="en-US" baseline="0" dirty="0" smtClean="0"/>
              <a:t> read content </a:t>
            </a:r>
            <a:r>
              <a:rPr lang="en-US" baseline="0" smtClean="0"/>
              <a:t>file dynamically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39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TODO</a:t>
            </a:r>
          </a:p>
          <a:p>
            <a:r>
              <a:rPr lang="en-US" dirty="0" smtClean="0"/>
              <a:t>Need a number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275F414-6A9E-4991-A1C0-2572423763BF}" type="slidenum">
              <a:rPr lang="en-GB" altLang="zh-CN" smtClean="0">
                <a:solidFill>
                  <a:prstClr val="black"/>
                </a:solidFill>
                <a:ea typeface="宋体"/>
              </a:rPr>
              <a:pPr>
                <a:defRPr/>
              </a:pPr>
              <a:t>3</a:t>
            </a:fld>
            <a:endParaRPr lang="en-GB" altLang="zh-CN" smtClean="0">
              <a:solidFill>
                <a:prstClr val="black"/>
              </a:solidFill>
              <a:ea typeface="宋体"/>
            </a:endParaRPr>
          </a:p>
        </p:txBody>
      </p:sp>
      <p:sp>
        <p:nvSpPr>
          <p:cNvPr id="14339" name="Text Box 1"/>
          <p:cNvSpPr txBox="1">
            <a:spLocks noChangeArrowheads="1"/>
          </p:cNvSpPr>
          <p:nvPr/>
        </p:nvSpPr>
        <p:spPr bwMode="auto">
          <a:xfrm>
            <a:off x="1155424" y="685488"/>
            <a:ext cx="4548706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730" tIns="44865" rIns="89730" bIns="4486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endParaRPr lang="zh-CN" altLang="en-US" sz="2400">
              <a:solidFill>
                <a:prstClr val="black"/>
              </a:solidFill>
              <a:latin typeface="Arial" charset="0"/>
              <a:ea typeface="宋体"/>
              <a:cs typeface="Arial" charset="0"/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body"/>
          </p:nvPr>
        </p:nvSpPr>
        <p:spPr>
          <a:xfrm>
            <a:off x="914711" y="4344025"/>
            <a:ext cx="5028579" cy="4114488"/>
          </a:xfrm>
          <a:noFill/>
          <a:ln/>
        </p:spPr>
        <p:txBody>
          <a:bodyPr wrap="none" lIns="89739" tIns="44870" rIns="89739" bIns="44870" anchor="ctr"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Comments (Ryan)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slide is a bit odd – you are introducing DA but also giving a snapshot of what it was…….might want to add a intro to DA slide before this and give a 1 min overview and then have this slide and label it like ‘2010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Takeaways should be 1) tool is shared across the world and while this works for quick manual testing – its not a easy solve for automation for variety of reasons. 2) Speed is also an issue on cloud device 3) Scripting? – personally not the biggest issue 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Comments</a:t>
            </a:r>
            <a:r>
              <a:rPr lang="en-US" baseline="0" dirty="0" smtClean="0"/>
              <a:t> (Ryan)</a:t>
            </a:r>
          </a:p>
          <a:p>
            <a:r>
              <a:rPr lang="en-US" baseline="0" dirty="0" smtClean="0"/>
              <a:t>Takeaways – 1) sole user environment gives greater flexibility and control (no reservation needed) 2) faster 3) expanded options – including scripting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– the solution evolved due to feedback we provided them for their client automation which resulted in changes on their side that allowed us to extend 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Frequent broken builds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8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Comments</a:t>
            </a:r>
          </a:p>
          <a:p>
            <a:endParaRPr lang="en-US" dirty="0" smtClean="0"/>
          </a:p>
          <a:p>
            <a:r>
              <a:rPr lang="en-US" dirty="0" smtClean="0"/>
              <a:t>1) Should</a:t>
            </a:r>
            <a:r>
              <a:rPr lang="en-US" baseline="0" dirty="0" smtClean="0"/>
              <a:t> list 2 examples under state validations to be consistent with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Why do we need to update the screenshot?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independent</a:t>
            </a:r>
            <a:r>
              <a:rPr lang="en-US" baseline="0" dirty="0" smtClean="0"/>
              <a:t> state verification (like icons that are common between languages)</a:t>
            </a:r>
          </a:p>
          <a:p>
            <a:r>
              <a:rPr lang="en-US" baseline="0" dirty="0" smtClean="0"/>
              <a:t>- Same test case can be run in multiple language settings – generates screen shot and video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355E8A-7F3E-4C1A-9437-A19B29AD9DD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7106" y="4114800"/>
            <a:ext cx="3556486" cy="561975"/>
          </a:xfrm>
          <a:prstGeom prst="rect">
            <a:avLst/>
          </a:prstGeom>
        </p:spPr>
        <p:txBody>
          <a:bodyPr anchor="ctr"/>
          <a:lstStyle>
            <a:lvl1pPr>
              <a:buNone/>
              <a:defRPr baseline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Month Day, 20XX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5897" y="2444262"/>
            <a:ext cx="7785587" cy="120063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i="1" baseline="0">
                <a:solidFill>
                  <a:schemeClr val="accent6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PRESENTATION TITLE IN SEVEN WORDS OR LESS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75898" y="3594950"/>
            <a:ext cx="5754688" cy="346075"/>
          </a:xfrm>
          <a:prstGeom prst="rect">
            <a:avLst/>
          </a:prstGeom>
        </p:spPr>
        <p:txBody>
          <a:bodyPr/>
          <a:lstStyle>
            <a:lvl1pPr>
              <a:buNone/>
              <a:defRPr sz="1600" i="1" baseline="0"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This is where the subhead goes if you need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1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64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7012" cy="452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37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052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34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715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73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73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104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600200"/>
            <a:ext cx="2055812" cy="452755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8213" cy="452755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236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600200"/>
            <a:ext cx="7769225" cy="5302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73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95374"/>
            <a:ext cx="7772400" cy="5064125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latin typeface="Calibri" pitchFamily="34" charset="0"/>
              </a:defRPr>
            </a:lvl1pPr>
            <a:lvl2pPr>
              <a:defRPr sz="1600"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EB1B48CC-776C-4B42-ADA4-541C94AC7A10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7012F-7439-4D81-8AFC-121D09B02AE8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06027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893A2-050E-408F-A1C4-BBCF3F5F1791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86504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1FB18-EBEF-4785-AA84-B6A0938B9F41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291851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371600"/>
            <a:ext cx="39798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371600"/>
            <a:ext cx="3979862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DCCA0-6E34-4B37-8EB8-E7A8F2ACCA43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44890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AC301-3318-4657-AE25-1BC52CC8DF52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062536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16920-C77E-4327-8BDC-EBEACFD616DF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222373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BC3663-5705-4F8F-8961-916D249B4236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4522286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B31B3-1141-4A65-9799-6345CC133216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69879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52247-C50D-4736-AC40-F12BB688F67F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1775264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3B6D26-4509-4725-AA58-56AFC5B4C438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1044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39800"/>
            <a:ext cx="7848600" cy="24606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APPENDIX / DIVIDER SLIDE TITLE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83A3630C-C464-4918-972A-546F19C048CD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90194" y="3402807"/>
            <a:ext cx="7891098" cy="421848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600" i="1" baseline="0"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This is where the subhead goes if you need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7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6388" y="114300"/>
            <a:ext cx="2027237" cy="593725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14300"/>
            <a:ext cx="5932488" cy="593725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CF7E7-DE99-4D54-8DD1-32E31B9EC720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708945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4300"/>
            <a:ext cx="8112125" cy="7207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71500" y="1371600"/>
            <a:ext cx="3979863" cy="46799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371600"/>
            <a:ext cx="3979862" cy="46799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B7982-25DE-43FB-BEE0-80F6EAA8C2CF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68226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7106" y="4114800"/>
            <a:ext cx="3556486" cy="561975"/>
          </a:xfrm>
          <a:prstGeom prst="rect">
            <a:avLst/>
          </a:prstGeom>
        </p:spPr>
        <p:txBody>
          <a:bodyPr anchor="ctr"/>
          <a:lstStyle>
            <a:lvl1pPr>
              <a:buNone/>
              <a:defRPr baseline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Month Day, 20XX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5897" y="2444262"/>
            <a:ext cx="7785587" cy="120063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i="1" baseline="0">
                <a:solidFill>
                  <a:schemeClr val="accent6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PRESENTATION TITLE IN SEVEN WORDS OR LESS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75898" y="3594950"/>
            <a:ext cx="5754688" cy="346075"/>
          </a:xfrm>
          <a:prstGeom prst="rect">
            <a:avLst/>
          </a:prstGeom>
        </p:spPr>
        <p:txBody>
          <a:bodyPr/>
          <a:lstStyle>
            <a:lvl1pPr>
              <a:buNone/>
              <a:defRPr sz="1600" i="1" baseline="0"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This is where the subhead goes if you need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2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95374"/>
            <a:ext cx="7772400" cy="5064125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latin typeface="Calibri" pitchFamily="34" charset="0"/>
              </a:defRPr>
            </a:lvl1pPr>
            <a:lvl2pPr>
              <a:defRPr sz="1600"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EB1B48CC-776C-4B42-ADA4-541C94AC7A10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39800"/>
            <a:ext cx="7848600" cy="24606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APPENDIX / DIVIDER SLIDE TITLE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83A3630C-C464-4918-972A-546F19C048CD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90194" y="3402807"/>
            <a:ext cx="7891098" cy="421848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600" i="1" baseline="0"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This is where the subhead goes if you need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6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095374"/>
            <a:ext cx="3657601" cy="49244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800601" y="1095374"/>
            <a:ext cx="3657600" cy="49244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D7F5DB37-45B6-4B4E-BBCF-A6ADF6AA5F92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6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 algn="l">
              <a:defRPr sz="2400" b="1" cap="all" normalizeH="0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095375"/>
            <a:ext cx="4800600" cy="50307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095375"/>
            <a:ext cx="2743200" cy="4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051532EE-D64C-4DFE-80D5-1A1368E23B47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5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095374"/>
            <a:ext cx="7772400" cy="49244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 lvl="0"/>
            <a:endParaRPr lang="en-US" noProof="0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ABA03B7B-9977-4FFE-B21D-50F27B7D1A27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4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095374"/>
            <a:ext cx="4800600" cy="49244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095374"/>
            <a:ext cx="2743200" cy="49244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5E6D96C5-B3D2-4C5E-B1BB-B802A9208F38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8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095374"/>
            <a:ext cx="3657601" cy="49244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800601" y="1095374"/>
            <a:ext cx="3657600" cy="49244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D7F5DB37-45B6-4B4E-BBCF-A6ADF6AA5F92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18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 algn="l">
              <a:defRPr sz="2400" b="1" cap="all" normalizeH="0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095375"/>
            <a:ext cx="4800600" cy="50307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095375"/>
            <a:ext cx="2743200" cy="4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051532EE-D64C-4DFE-80D5-1A1368E23B47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62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095374"/>
            <a:ext cx="7772400" cy="49244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 lvl="0"/>
            <a:endParaRPr lang="en-US" noProof="0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ABA03B7B-9977-4FFE-B21D-50F27B7D1A27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1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9398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SLIDE TITLE GOES HERE IN ALL CAPS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095374"/>
            <a:ext cx="4800600" cy="49244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095374"/>
            <a:ext cx="2743200" cy="49244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5E6D96C5-B3D2-4C5E-B1BB-B802A9208F38}" type="datetime1">
              <a:rPr lang="en-US" smtClean="0">
                <a:solidFill>
                  <a:srgbClr val="9FBEE0"/>
                </a:solidFill>
              </a:rPr>
              <a:pPr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142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88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1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3.png"/><Relationship Id="rId15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14" Type="http://schemas.openxmlformats.org/officeDocument/2006/relationships/image" Target="../media/image3.png"/><Relationship Id="rId15" Type="http://schemas.openxmlformats.org/officeDocument/2006/relationships/image" Target="../media/image5.jpe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1E719C0-04FF-42E8-B57B-088AF6013446}" type="datetime1">
              <a:rPr lang="en-US" smtClean="0">
                <a:solidFill>
                  <a:srgbClr val="9FBEE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71600" y="6356838"/>
            <a:ext cx="4897438" cy="34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000" b="1" i="1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dirty="0">
              <a:solidFill>
                <a:srgbClr val="9FBEE0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5715000" y="6423025"/>
            <a:ext cx="2209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9FBEE0"/>
                </a:solidFill>
                <a:latin typeface="Calibri" pitchFamily="34" charset="0"/>
                <a:ea typeface="Geneva" pitchFamily="24" charset="0"/>
                <a:cs typeface="Geneva" pitchFamily="24" charset="0"/>
              </a:rPr>
              <a:t>Confidential and Proprietary</a:t>
            </a:r>
          </a:p>
        </p:txBody>
      </p:sp>
      <p:sp>
        <p:nvSpPr>
          <p:cNvPr id="3078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81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 cap="all" baseline="0">
          <a:solidFill>
            <a:schemeClr val="accent6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Freeform 1"/>
          <p:cNvSpPr>
            <a:spLocks noChangeArrowheads="1"/>
          </p:cNvSpPr>
          <p:nvPr/>
        </p:nvSpPr>
        <p:spPr bwMode="auto">
          <a:xfrm>
            <a:off x="-9525" y="-9525"/>
            <a:ext cx="9153525" cy="4937125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5765" y="0"/>
              </a:cxn>
              <a:cxn ang="0">
                <a:pos x="5765" y="3024"/>
              </a:cxn>
              <a:cxn ang="0">
                <a:pos x="4325" y="3104"/>
              </a:cxn>
              <a:cxn ang="0">
                <a:pos x="2405" y="3019"/>
              </a:cxn>
              <a:cxn ang="0">
                <a:pos x="1242" y="2987"/>
              </a:cxn>
              <a:cxn ang="0">
                <a:pos x="0" y="3051"/>
              </a:cxn>
              <a:cxn ang="0">
                <a:pos x="5" y="0"/>
              </a:cxn>
            </a:cxnLst>
            <a:rect l="0" t="0" r="r" b="b"/>
            <a:pathLst>
              <a:path w="5765" h="3104">
                <a:moveTo>
                  <a:pt x="5" y="0"/>
                </a:moveTo>
                <a:lnTo>
                  <a:pt x="5765" y="0"/>
                </a:lnTo>
                <a:lnTo>
                  <a:pt x="5765" y="3024"/>
                </a:lnTo>
                <a:lnTo>
                  <a:pt x="4325" y="3104"/>
                </a:lnTo>
                <a:lnTo>
                  <a:pt x="2405" y="3019"/>
                </a:lnTo>
                <a:lnTo>
                  <a:pt x="1242" y="2987"/>
                </a:lnTo>
                <a:lnTo>
                  <a:pt x="0" y="3051"/>
                </a:lnTo>
                <a:lnTo>
                  <a:pt x="5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zh-CN" alt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600200"/>
            <a:ext cx="7769225" cy="530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the title text format</a:t>
            </a: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4689475"/>
            <a:ext cx="91440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324600" y="5562600"/>
            <a:ext cx="1905000" cy="793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2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the outline text format</a:t>
            </a:r>
          </a:p>
          <a:p>
            <a:pPr lvl="1"/>
            <a:r>
              <a:rPr lang="en-GB" altLang="zh-CN" smtClean="0"/>
              <a:t>Second Outline Level</a:t>
            </a:r>
          </a:p>
          <a:p>
            <a:pPr lvl="2"/>
            <a:r>
              <a:rPr lang="en-GB" altLang="zh-CN" smtClean="0"/>
              <a:t>Third Outline Level</a:t>
            </a:r>
          </a:p>
          <a:p>
            <a:pPr lvl="3"/>
            <a:r>
              <a:rPr lang="en-GB" altLang="zh-CN" smtClean="0"/>
              <a:t>Fourth Outline Level</a:t>
            </a:r>
          </a:p>
          <a:p>
            <a:pPr lvl="4"/>
            <a:r>
              <a:rPr lang="en-GB" altLang="zh-CN" smtClean="0"/>
              <a:t>Fifth Outline Level</a:t>
            </a:r>
          </a:p>
          <a:p>
            <a:pPr lvl="4"/>
            <a:r>
              <a:rPr lang="en-GB" altLang="zh-CN" smtClean="0"/>
              <a:t>Sixth Outline Level</a:t>
            </a:r>
          </a:p>
          <a:p>
            <a:pPr lvl="4"/>
            <a:r>
              <a:rPr lang="en-GB" altLang="zh-CN" smtClean="0"/>
              <a:t>Seventh Outline Level</a:t>
            </a:r>
          </a:p>
          <a:p>
            <a:pPr lvl="4"/>
            <a:r>
              <a:rPr lang="en-GB" altLang="zh-CN" smtClean="0"/>
              <a:t>Eighth Outline Level</a:t>
            </a:r>
          </a:p>
          <a:p>
            <a:pPr lvl="4"/>
            <a:r>
              <a:rPr lang="en-GB" altLang="zh-CN" smtClean="0"/>
              <a:t>Ninth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5284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2pPr>
      <a:lvl3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3pPr>
      <a:lvl4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4pPr>
      <a:lvl5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5pPr>
      <a:lvl6pPr marL="457200" algn="l" defTabSz="457200" rtl="0" fontAlgn="base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6pPr>
      <a:lvl7pPr marL="914400" algn="l" defTabSz="457200" rtl="0" fontAlgn="base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7pPr>
      <a:lvl8pPr marL="1371600" algn="l" defTabSz="457200" rtl="0" fontAlgn="base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8pPr>
      <a:lvl9pPr marL="1828800" algn="l" defTabSz="457200" rtl="0" fontAlgn="base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9pPr>
    </p:titleStyle>
    <p:bodyStyle>
      <a:lvl1pPr marL="228600" indent="-228600" algn="l" defTabSz="457200" rtl="0" eaLnBrk="0" fontAlgn="base" hangingPunct="0">
        <a:lnSpc>
          <a:spcPct val="105000"/>
        </a:lnSpc>
        <a:spcBef>
          <a:spcPts val="1013"/>
        </a:spcBef>
        <a:spcAft>
          <a:spcPts val="225"/>
        </a:spcAft>
        <a:buClr>
          <a:srgbClr val="A80C35"/>
        </a:buClr>
        <a:buSzPct val="100000"/>
        <a:buFont typeface="Times New Roman" pitchFamily="18" charset="0"/>
        <a:buChar char="•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568325" indent="-227013" algn="l" defTabSz="457200" rtl="0" eaLnBrk="0" fontAlgn="base" hangingPunct="0">
        <a:lnSpc>
          <a:spcPct val="105000"/>
        </a:lnSpc>
        <a:spcBef>
          <a:spcPts val="200"/>
        </a:spcBef>
        <a:spcAft>
          <a:spcPts val="200"/>
        </a:spcAft>
        <a:buClr>
          <a:srgbClr val="A80C35"/>
        </a:buClr>
        <a:buSzPct val="100000"/>
        <a:buFont typeface="Arial" charset="0"/>
        <a:buChar char="–"/>
        <a:defRPr sz="1600">
          <a:solidFill>
            <a:srgbClr val="000000"/>
          </a:solidFill>
          <a:latin typeface="+mn-lt"/>
        </a:defRPr>
      </a:lvl2pPr>
      <a:lvl3pPr marL="914400" indent="-228600" algn="l" defTabSz="457200" rtl="0" eaLnBrk="0" fontAlgn="base" hangingPunct="0">
        <a:lnSpc>
          <a:spcPct val="105000"/>
        </a:lnSpc>
        <a:spcBef>
          <a:spcPts val="438"/>
        </a:spcBef>
        <a:spcAft>
          <a:spcPts val="175"/>
        </a:spcAft>
        <a:buClr>
          <a:srgbClr val="A80C35"/>
        </a:buClr>
        <a:buSzPct val="100000"/>
        <a:buFont typeface="Times New Roman" pitchFamily="18" charset="0"/>
        <a:buChar char="•"/>
        <a:defRPr sz="1400">
          <a:solidFill>
            <a:srgbClr val="000000"/>
          </a:solidFill>
          <a:latin typeface="+mn-lt"/>
        </a:defRPr>
      </a:lvl3pPr>
      <a:lvl4pPr marL="1143000" indent="-3175" algn="l" defTabSz="457200" rtl="0" eaLnBrk="0" fontAlgn="base" hangingPunct="0">
        <a:lnSpc>
          <a:spcPct val="105000"/>
        </a:lnSpc>
        <a:spcBef>
          <a:spcPts val="525"/>
        </a:spcBef>
        <a:spcAft>
          <a:spcPts val="150"/>
        </a:spcAft>
        <a:buClr>
          <a:srgbClr val="808080"/>
        </a:buClr>
        <a:buSzPct val="100000"/>
        <a:buFont typeface="Arial" charset="0"/>
        <a:defRPr sz="1200">
          <a:solidFill>
            <a:srgbClr val="000000"/>
          </a:solidFill>
          <a:latin typeface="+mn-lt"/>
        </a:defRPr>
      </a:lvl4pPr>
      <a:lvl5pPr marL="1371600" indent="3175" algn="l" defTabSz="457200" rtl="0" eaLnBrk="0" fontAlgn="base" hangingPunct="0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5pPr>
      <a:lvl6pPr marL="1828800" indent="3175" algn="l" defTabSz="457200" rtl="0" fontAlgn="base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6pPr>
      <a:lvl7pPr marL="2286000" indent="3175" algn="l" defTabSz="457200" rtl="0" fontAlgn="base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7pPr>
      <a:lvl8pPr marL="2743200" indent="3175" algn="l" defTabSz="457200" rtl="0" fontAlgn="base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8pPr>
      <a:lvl9pPr marL="3200400" indent="3175" algn="l" defTabSz="457200" rtl="0" fontAlgn="base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Freeform 1"/>
          <p:cNvSpPr>
            <a:spLocks noChangeArrowheads="1"/>
          </p:cNvSpPr>
          <p:nvPr/>
        </p:nvSpPr>
        <p:spPr bwMode="auto">
          <a:xfrm>
            <a:off x="-6350" y="0"/>
            <a:ext cx="9159875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70" y="0"/>
              </a:cxn>
              <a:cxn ang="0">
                <a:pos x="5770" y="652"/>
              </a:cxn>
              <a:cxn ang="0">
                <a:pos x="4432" y="720"/>
              </a:cxn>
              <a:cxn ang="0">
                <a:pos x="2186" y="634"/>
              </a:cxn>
              <a:cxn ang="0">
                <a:pos x="1079" y="608"/>
              </a:cxn>
              <a:cxn ang="0">
                <a:pos x="468" y="648"/>
              </a:cxn>
              <a:cxn ang="0">
                <a:pos x="4" y="668"/>
              </a:cxn>
              <a:cxn ang="0">
                <a:pos x="0" y="0"/>
              </a:cxn>
            </a:cxnLst>
            <a:rect l="0" t="0" r="r" b="b"/>
            <a:pathLst>
              <a:path w="5770" h="720">
                <a:moveTo>
                  <a:pt x="0" y="0"/>
                </a:moveTo>
                <a:lnTo>
                  <a:pt x="5770" y="0"/>
                </a:lnTo>
                <a:lnTo>
                  <a:pt x="5770" y="652"/>
                </a:lnTo>
                <a:lnTo>
                  <a:pt x="4432" y="720"/>
                </a:lnTo>
                <a:lnTo>
                  <a:pt x="2186" y="634"/>
                </a:lnTo>
                <a:lnTo>
                  <a:pt x="1079" y="608"/>
                </a:lnTo>
                <a:lnTo>
                  <a:pt x="468" y="648"/>
                </a:lnTo>
                <a:lnTo>
                  <a:pt x="4" y="668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zh-CN" alt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14300"/>
            <a:ext cx="8112125" cy="720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371600"/>
            <a:ext cx="8112125" cy="4679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the outline text format</a:t>
            </a:r>
          </a:p>
          <a:p>
            <a:pPr lvl="1"/>
            <a:r>
              <a:rPr lang="en-GB" altLang="zh-CN" smtClean="0"/>
              <a:t>Second Outline Level</a:t>
            </a:r>
          </a:p>
          <a:p>
            <a:pPr lvl="2"/>
            <a:r>
              <a:rPr lang="en-GB" altLang="zh-CN" smtClean="0"/>
              <a:t>Third Outline Level</a:t>
            </a:r>
          </a:p>
          <a:p>
            <a:pPr lvl="3"/>
            <a:r>
              <a:rPr lang="en-GB" altLang="zh-CN" smtClean="0"/>
              <a:t>Fourth Outline Level</a:t>
            </a:r>
          </a:p>
          <a:p>
            <a:pPr lvl="4"/>
            <a:r>
              <a:rPr lang="en-GB" altLang="zh-CN" smtClean="0"/>
              <a:t>Fifth Outline Level</a:t>
            </a:r>
          </a:p>
          <a:p>
            <a:pPr lvl="4"/>
            <a:r>
              <a:rPr lang="en-GB" altLang="zh-CN" smtClean="0"/>
              <a:t>Sixth Outline Level</a:t>
            </a:r>
          </a:p>
          <a:p>
            <a:pPr lvl="4"/>
            <a:r>
              <a:rPr lang="en-GB" altLang="zh-CN" smtClean="0"/>
              <a:t>Seventh Outline Level</a:t>
            </a:r>
          </a:p>
          <a:p>
            <a:pPr lvl="4"/>
            <a:r>
              <a:rPr lang="en-GB" altLang="zh-CN" smtClean="0"/>
              <a:t>Eighth Outline Level</a:t>
            </a:r>
          </a:p>
          <a:p>
            <a:pPr lvl="4"/>
            <a:r>
              <a:rPr lang="en-GB" altLang="zh-CN" smtClean="0"/>
              <a:t>Ninth Outline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536575" y="6380163"/>
            <a:ext cx="320675" cy="246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0" hangingPunct="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>
                <a:solidFill>
                  <a:srgbClr val="000000"/>
                </a:solidFill>
                <a:ea typeface="宋体" charset="-122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0EA560-450D-44A3-90FC-7E2A88BC20FE}" type="slidenum">
              <a:rPr lang="en-GB" altLang="zh-CN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CN">
              <a:latin typeface="Arial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84225" y="6413500"/>
            <a:ext cx="1154113" cy="215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zh-CN" sz="800">
                <a:solidFill>
                  <a:srgbClr val="000000"/>
                </a:solidFill>
                <a:latin typeface="Arial" charset="0"/>
                <a:ea typeface="宋体" charset="-122"/>
                <a:cs typeface="Arial" charset="0"/>
              </a:rPr>
              <a:t>eBay Inc. confidential</a:t>
            </a:r>
          </a:p>
        </p:txBody>
      </p:sp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933450"/>
            <a:ext cx="91440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32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123238" y="6362700"/>
            <a:ext cx="639762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259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2pPr>
      <a:lvl3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3pPr>
      <a:lvl4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4pPr>
      <a:lvl5pPr algn="l" defTabSz="457200" rtl="0" eaLnBrk="0" fontAlgn="base" hangingPunct="0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5pPr>
      <a:lvl6pPr marL="457200" algn="l" defTabSz="457200" rtl="0" fontAlgn="base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6pPr>
      <a:lvl7pPr marL="914400" algn="l" defTabSz="457200" rtl="0" fontAlgn="base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7pPr>
      <a:lvl8pPr marL="1371600" algn="l" defTabSz="457200" rtl="0" fontAlgn="base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8pPr>
      <a:lvl9pPr marL="1828800" algn="l" defTabSz="457200" rtl="0" fontAlgn="base">
        <a:lnSpc>
          <a:spcPct val="10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</a:defRPr>
      </a:lvl9pPr>
    </p:titleStyle>
    <p:bodyStyle>
      <a:lvl1pPr marL="228600" indent="-228600" algn="l" defTabSz="457200" rtl="0" eaLnBrk="0" fontAlgn="base" hangingPunct="0">
        <a:lnSpc>
          <a:spcPct val="105000"/>
        </a:lnSpc>
        <a:spcBef>
          <a:spcPts val="1013"/>
        </a:spcBef>
        <a:spcAft>
          <a:spcPts val="225"/>
        </a:spcAft>
        <a:buClr>
          <a:srgbClr val="A80C35"/>
        </a:buClr>
        <a:buSzPct val="100000"/>
        <a:buFont typeface="Times New Roman" pitchFamily="18" charset="0"/>
        <a:buChar char="•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568325" indent="-227013" algn="l" defTabSz="457200" rtl="0" eaLnBrk="0" fontAlgn="base" hangingPunct="0">
        <a:lnSpc>
          <a:spcPct val="105000"/>
        </a:lnSpc>
        <a:spcBef>
          <a:spcPts val="200"/>
        </a:spcBef>
        <a:spcAft>
          <a:spcPts val="200"/>
        </a:spcAft>
        <a:buClr>
          <a:srgbClr val="A80C35"/>
        </a:buClr>
        <a:buSzPct val="100000"/>
        <a:buFont typeface="Arial" charset="0"/>
        <a:buChar char="–"/>
        <a:defRPr sz="1600">
          <a:solidFill>
            <a:srgbClr val="000000"/>
          </a:solidFill>
          <a:latin typeface="+mn-lt"/>
        </a:defRPr>
      </a:lvl2pPr>
      <a:lvl3pPr marL="914400" indent="-228600" algn="l" defTabSz="457200" rtl="0" eaLnBrk="0" fontAlgn="base" hangingPunct="0">
        <a:lnSpc>
          <a:spcPct val="105000"/>
        </a:lnSpc>
        <a:spcBef>
          <a:spcPts val="438"/>
        </a:spcBef>
        <a:spcAft>
          <a:spcPts val="175"/>
        </a:spcAft>
        <a:buClr>
          <a:srgbClr val="A80C35"/>
        </a:buClr>
        <a:buSzPct val="100000"/>
        <a:buFont typeface="Times New Roman" pitchFamily="18" charset="0"/>
        <a:buChar char="•"/>
        <a:defRPr sz="1400">
          <a:solidFill>
            <a:srgbClr val="000000"/>
          </a:solidFill>
          <a:latin typeface="+mn-lt"/>
        </a:defRPr>
      </a:lvl3pPr>
      <a:lvl4pPr marL="1143000" indent="-3175" algn="l" defTabSz="457200" rtl="0" eaLnBrk="0" fontAlgn="base" hangingPunct="0">
        <a:lnSpc>
          <a:spcPct val="105000"/>
        </a:lnSpc>
        <a:spcBef>
          <a:spcPts val="525"/>
        </a:spcBef>
        <a:spcAft>
          <a:spcPts val="150"/>
        </a:spcAft>
        <a:buClr>
          <a:srgbClr val="808080"/>
        </a:buClr>
        <a:buSzPct val="100000"/>
        <a:buFont typeface="Arial" charset="0"/>
        <a:defRPr sz="1200">
          <a:solidFill>
            <a:srgbClr val="000000"/>
          </a:solidFill>
          <a:latin typeface="+mn-lt"/>
        </a:defRPr>
      </a:lvl4pPr>
      <a:lvl5pPr marL="1371600" indent="3175" algn="l" defTabSz="457200" rtl="0" eaLnBrk="0" fontAlgn="base" hangingPunct="0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5pPr>
      <a:lvl6pPr marL="1828800" indent="3175" algn="l" defTabSz="457200" rtl="0" fontAlgn="base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6pPr>
      <a:lvl7pPr marL="2286000" indent="3175" algn="l" defTabSz="457200" rtl="0" fontAlgn="base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7pPr>
      <a:lvl8pPr marL="2743200" indent="3175" algn="l" defTabSz="457200" rtl="0" fontAlgn="base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8pPr>
      <a:lvl9pPr marL="3200400" indent="3175" algn="l" defTabSz="457200" rtl="0" fontAlgn="base">
        <a:lnSpc>
          <a:spcPct val="105000"/>
        </a:lnSpc>
        <a:spcBef>
          <a:spcPts val="813"/>
        </a:spcBef>
        <a:spcAft>
          <a:spcPts val="125"/>
        </a:spcAft>
        <a:buClr>
          <a:srgbClr val="808080"/>
        </a:buClr>
        <a:buSzPct val="100000"/>
        <a:buFont typeface="Arial" charset="0"/>
        <a:defRPr sz="1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376133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1E719C0-04FF-42E8-B57B-088AF6013446}" type="datetime1">
              <a:rPr lang="en-US" smtClean="0">
                <a:solidFill>
                  <a:srgbClr val="9FBEE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11/11/11</a:t>
            </a:fld>
            <a:endParaRPr lang="en-US" dirty="0">
              <a:solidFill>
                <a:srgbClr val="9FBEE0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71600" y="6356838"/>
            <a:ext cx="4897438" cy="34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000" b="1" i="1">
                <a:solidFill>
                  <a:schemeClr val="accent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dirty="0">
              <a:solidFill>
                <a:srgbClr val="9FBEE0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8525" y="6376988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i="1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5715000" y="6423025"/>
            <a:ext cx="22098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9FBEE0"/>
                </a:solidFill>
                <a:latin typeface="Calibri" pitchFamily="34" charset="0"/>
                <a:ea typeface="Geneva" pitchFamily="24" charset="0"/>
                <a:cs typeface="Geneva" pitchFamily="24" charset="0"/>
              </a:rPr>
              <a:t>Confidential and Proprietary</a:t>
            </a:r>
          </a:p>
        </p:txBody>
      </p:sp>
      <p:sp>
        <p:nvSpPr>
          <p:cNvPr id="3078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13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 cap="all" baseline="0">
          <a:solidFill>
            <a:schemeClr val="accent6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 b="1" i="1">
          <a:solidFill>
            <a:schemeClr val="tx2"/>
          </a:solidFill>
          <a:latin typeface="Verdana" pitchFamily="92" charset="0"/>
          <a:ea typeface="Geneva" pitchFamily="92" charset="0"/>
          <a:cs typeface="Geneva" pitchFamily="9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Oct 6, 2011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Mobile Automation</a:t>
            </a:r>
            <a:endParaRPr lang="en-US" dirty="0"/>
          </a:p>
          <a:p>
            <a:r>
              <a:rPr lang="en-US" sz="1400" dirty="0" smtClean="0"/>
              <a:t>	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4962987"/>
            <a:ext cx="7785587" cy="1200638"/>
          </a:xfrm>
        </p:spPr>
        <p:txBody>
          <a:bodyPr/>
          <a:lstStyle/>
          <a:p>
            <a:endParaRPr lang="en-US" sz="1800" b="0" dirty="0" smtClean="0"/>
          </a:p>
          <a:p>
            <a:endParaRPr lang="en-US" sz="1800" b="0" dirty="0" smtClean="0"/>
          </a:p>
          <a:p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8690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UI Automation Technologies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1676400"/>
          <a:ext cx="7620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787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>
                <a:ea typeface="宋体" pitchFamily="2" charset="-122"/>
              </a:rPr>
              <a:t>DeviceAnywhere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1676400"/>
          <a:ext cx="7620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65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>
                <a:ea typeface="宋体" pitchFamily="2" charset="-122"/>
              </a:rPr>
              <a:t>Webdriver</a:t>
            </a:r>
            <a:r>
              <a:rPr lang="en-US" altLang="zh-CN" dirty="0" smtClean="0">
                <a:ea typeface="宋体" pitchFamily="2" charset="-122"/>
              </a:rPr>
              <a:t>…Mobile/Tab Web Automation	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1295400"/>
          <a:ext cx="7620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199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API </a:t>
            </a:r>
            <a:r>
              <a:rPr lang="en-US" altLang="zh-CN" dirty="0" err="1" smtClean="0">
                <a:ea typeface="宋体" pitchFamily="2" charset="-122"/>
              </a:rPr>
              <a:t>RoadRunner</a:t>
            </a:r>
            <a:r>
              <a:rPr lang="en-US" altLang="zh-CN" dirty="0" smtClean="0">
                <a:ea typeface="宋体" pitchFamily="2" charset="-122"/>
              </a:rPr>
              <a:t>/LISA API/Services Automation	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1981200"/>
          <a:ext cx="7391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87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API </a:t>
            </a:r>
            <a:r>
              <a:rPr lang="en-US" altLang="zh-CN" dirty="0" err="1" smtClean="0">
                <a:ea typeface="宋体" pitchFamily="2" charset="-122"/>
              </a:rPr>
              <a:t>RoadRunner</a:t>
            </a:r>
            <a:r>
              <a:rPr lang="en-US" altLang="zh-CN" dirty="0" smtClean="0">
                <a:ea typeface="宋体" pitchFamily="2" charset="-122"/>
              </a:rPr>
              <a:t>/LISA API/Services Automation	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12954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114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Monitoring Tools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1371600"/>
          <a:ext cx="7620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61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Build/Monitoring Tools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990600"/>
          <a:ext cx="7620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Screen shot 2011-07-12 at 11.00.50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057400"/>
            <a:ext cx="6446080" cy="3254375"/>
          </a:xfrm>
          <a:prstGeom prst="rect">
            <a:avLst/>
          </a:prstGeom>
        </p:spPr>
      </p:pic>
      <p:pic>
        <p:nvPicPr>
          <p:cNvPr id="10" name="Picture 9" descr="Screen shot 2011-07-12 at 10.55.25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3962400"/>
            <a:ext cx="798559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Build/Monitoring Tools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990600"/>
          <a:ext cx="7620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Screen shot 2011-07-12 at 3.02.37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438400"/>
            <a:ext cx="914400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9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Sep 21, 2011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Mobile Automation </a:t>
            </a:r>
          </a:p>
          <a:p>
            <a:r>
              <a:rPr lang="en-US" smtClean="0"/>
              <a:t>DeviceAnywhere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sz="1400" dirty="0" smtClean="0"/>
              <a:t>	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4962987"/>
            <a:ext cx="7785587" cy="1200638"/>
          </a:xfrm>
        </p:spPr>
        <p:txBody>
          <a:bodyPr/>
          <a:lstStyle/>
          <a:p>
            <a:endParaRPr lang="en-US" sz="1800" b="0" dirty="0" smtClean="0"/>
          </a:p>
          <a:p>
            <a:endParaRPr lang="en-US" sz="1800" b="0" dirty="0" smtClean="0"/>
          </a:p>
          <a:p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82739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What is Device Anywhere?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Content Placeholder 47"/>
          <p:cNvSpPr>
            <a:spLocks noGrp="1"/>
          </p:cNvSpPr>
          <p:nvPr>
            <p:ph idx="1"/>
          </p:nvPr>
        </p:nvSpPr>
        <p:spPr>
          <a:xfrm>
            <a:off x="685800" y="1630837"/>
            <a:ext cx="7772400" cy="4528662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036" y="1422515"/>
            <a:ext cx="8599487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923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Agenda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/>
              <a:pPr>
                <a:defRPr/>
              </a:pPr>
              <a:t>2</a:t>
            </a:fld>
            <a:endParaRPr lang="en-US" sz="1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Mobile Automation</a:t>
            </a:r>
          </a:p>
        </p:txBody>
      </p:sp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93034" y="1051996"/>
            <a:ext cx="6726382" cy="433069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Why Mobile Automation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Mobile Build Automation and Monitoring Strategy </a:t>
            </a:r>
          </a:p>
          <a:p>
            <a:pPr lvl="1">
              <a:buFontTx/>
              <a:buChar char="-"/>
            </a:pPr>
            <a:r>
              <a:rPr lang="en-US" sz="2400" dirty="0" smtClean="0">
                <a:solidFill>
                  <a:schemeClr val="tx2"/>
                </a:solidFill>
              </a:rPr>
              <a:t>Vincent Villanueva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>
              <a:solidFill>
                <a:schemeClr val="tx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Mobile Automation - Device Anywhere </a:t>
            </a:r>
          </a:p>
          <a:p>
            <a:pPr lvl="1">
              <a:buFontTx/>
              <a:buChar char="-"/>
            </a:pPr>
            <a:r>
              <a:rPr lang="en-US" sz="2200" dirty="0" smtClean="0">
                <a:solidFill>
                  <a:schemeClr val="tx2"/>
                </a:solidFill>
              </a:rPr>
              <a:t>Arun Sivaraman</a:t>
            </a:r>
          </a:p>
          <a:p>
            <a:pPr lvl="1">
              <a:buFontTx/>
              <a:buChar char="-"/>
            </a:pPr>
            <a:endParaRPr lang="en-US" sz="2200" dirty="0" smtClean="0">
              <a:solidFill>
                <a:schemeClr val="tx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Q&amp;A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3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Device Anywhere: H2 2010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20</a:t>
            </a:fld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021" y="1294712"/>
            <a:ext cx="7926693" cy="292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003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Device Anywhere: H2 2011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Content Placeholder 47"/>
          <p:cNvSpPr>
            <a:spLocks noGrp="1"/>
          </p:cNvSpPr>
          <p:nvPr>
            <p:ph idx="1"/>
          </p:nvPr>
        </p:nvSpPr>
        <p:spPr>
          <a:xfrm>
            <a:off x="685800" y="1630837"/>
            <a:ext cx="7772400" cy="4528662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100"/>
            <a:ext cx="9144000" cy="3979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5225" y="1291209"/>
            <a:ext cx="3243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24242"/>
                </a:solidFill>
                <a:latin typeface="Verdana" pitchFamily="34" charset="0"/>
                <a:ea typeface="Geneva"/>
                <a:cs typeface="Geneva"/>
              </a:rPr>
              <a:t>Dedicated Environment for PayPal</a:t>
            </a:r>
          </a:p>
        </p:txBody>
      </p:sp>
    </p:spTree>
    <p:extLst>
      <p:ext uri="{BB962C8B-B14F-4D97-AF65-F5344CB8AC3E}">
        <p14:creationId xmlns:p14="http://schemas.microsoft.com/office/powerpoint/2010/main" val="24958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ho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54" y="1166090"/>
            <a:ext cx="2112819" cy="31692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22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756581" y="294979"/>
            <a:ext cx="77724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 kern="0" cap="all" dirty="0">
                <a:solidFill>
                  <a:srgbClr val="003366"/>
                </a:solidFill>
                <a:latin typeface="Calibri" pitchFamily="34" charset="0"/>
                <a:ea typeface="Geneva"/>
                <a:cs typeface="Geneva"/>
              </a:rPr>
              <a:t> 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idx="1"/>
          </p:nvPr>
        </p:nvSpPr>
        <p:spPr>
          <a:xfrm>
            <a:off x="219636" y="1075765"/>
            <a:ext cx="4818529" cy="3694198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Challenge: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Executing functional device testing manually is resource and time intensive </a:t>
            </a:r>
          </a:p>
          <a:p>
            <a:endParaRPr lang="en-US" sz="2000" b="1" dirty="0" smtClean="0">
              <a:solidFill>
                <a:schemeClr val="tx2"/>
              </a:solidFill>
            </a:endParaRPr>
          </a:p>
          <a:p>
            <a:endParaRPr lang="en-US" sz="2000" b="1" dirty="0" smtClean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Goal: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Identify and automate a set of test cases that established a quality baseline which can be run on demand to provide a clear view on build quality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>
              <a:solidFill>
                <a:schemeClr val="tx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39800"/>
          </a:xfrm>
        </p:spPr>
        <p:txBody>
          <a:bodyPr/>
          <a:lstStyle/>
          <a:p>
            <a:r>
              <a:rPr lang="en-US" sz="3200" dirty="0" smtClean="0"/>
              <a:t>Why Device Anywhere?</a:t>
            </a:r>
            <a:endParaRPr lang="en-US" sz="3200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pic>
        <p:nvPicPr>
          <p:cNvPr id="2" name="Picture 1" descr="phot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65" y="2932545"/>
            <a:ext cx="2124364" cy="3186546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 bwMode="auto">
          <a:xfrm rot="16200000">
            <a:off x="6490589" y="3567817"/>
            <a:ext cx="179295" cy="753306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86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973" y="0"/>
            <a:ext cx="6602733" cy="939800"/>
          </a:xfrm>
        </p:spPr>
        <p:txBody>
          <a:bodyPr/>
          <a:lstStyle/>
          <a:p>
            <a:r>
              <a:rPr lang="en-US" sz="2800" dirty="0" smtClean="0"/>
              <a:t>Device anywhere: concepts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23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963236" y="4208606"/>
            <a:ext cx="1567544" cy="65314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 w="12700">
                  <a:solidFill>
                    <a:srgbClr val="336699">
                      <a:satMod val="155000"/>
                    </a:srgbClr>
                  </a:solidFill>
                  <a:prstDash val="solid"/>
                </a:ln>
                <a:solidFill>
                  <a:srgbClr val="D9D3A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Geneva" pitchFamily="92" charset="0"/>
                <a:cs typeface="Geneva" pitchFamily="92" charset="0"/>
              </a:rPr>
              <a:t>State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70773" y="1906571"/>
            <a:ext cx="1518558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 w="12700">
                  <a:solidFill>
                    <a:srgbClr val="336699">
                      <a:satMod val="155000"/>
                    </a:srgbClr>
                  </a:solidFill>
                  <a:prstDash val="solid"/>
                </a:ln>
                <a:solidFill>
                  <a:srgbClr val="D9D3A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Geneva" pitchFamily="92" charset="0"/>
                <a:cs typeface="Geneva" pitchFamily="92" charset="0"/>
              </a:rPr>
              <a:t>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96824" y="1489601"/>
            <a:ext cx="3327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6699"/>
                </a:solidFill>
                <a:latin typeface="Calibri" pitchFamily="34" charset="0"/>
                <a:ea typeface="Geneva"/>
                <a:cs typeface="Geneva"/>
              </a:rPr>
              <a:t>A specific action performed on the device</a:t>
            </a:r>
          </a:p>
          <a:p>
            <a:pPr lvl="2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336699"/>
                </a:solidFill>
                <a:latin typeface="Calibri" pitchFamily="34" charset="0"/>
                <a:ea typeface="Geneva"/>
                <a:cs typeface="Geneva"/>
              </a:rPr>
              <a:t> Button Clicks</a:t>
            </a:r>
          </a:p>
          <a:p>
            <a:pPr lvl="2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336699"/>
                </a:solidFill>
                <a:latin typeface="Calibri" pitchFamily="34" charset="0"/>
                <a:ea typeface="Geneva"/>
                <a:cs typeface="Geneva"/>
              </a:rPr>
              <a:t> Keyboard Entry		</a:t>
            </a: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dirty="0">
              <a:solidFill>
                <a:srgbClr val="336699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6816" y="4171040"/>
            <a:ext cx="2535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6699"/>
                </a:solidFill>
                <a:latin typeface="Calibri" pitchFamily="34" charset="0"/>
                <a:ea typeface="Geneva"/>
                <a:cs typeface="Geneva"/>
              </a:rPr>
              <a:t>Image/Text validation done on the device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575616" y="1686268"/>
            <a:ext cx="2780108" cy="30412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152769" y="2586968"/>
            <a:ext cx="1518558" cy="6571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n w="12700">
                  <a:solidFill>
                    <a:srgbClr val="336699">
                      <a:satMod val="155000"/>
                    </a:srgbClr>
                  </a:solidFill>
                  <a:prstDash val="solid"/>
                </a:ln>
                <a:solidFill>
                  <a:srgbClr val="D9D3A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Geneva" pitchFamily="92" charset="0"/>
                <a:cs typeface="Geneva" pitchFamily="92" charset="0"/>
              </a:rPr>
              <a:t>Action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6748763" y="3348968"/>
            <a:ext cx="326571" cy="56325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6128276" y="3974893"/>
            <a:ext cx="1567544" cy="62584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n w="12700">
                  <a:solidFill>
                    <a:srgbClr val="336699">
                      <a:satMod val="155000"/>
                    </a:srgbClr>
                  </a:solidFill>
                  <a:prstDash val="solid"/>
                </a:ln>
                <a:solidFill>
                  <a:srgbClr val="D9D3A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Geneva" pitchFamily="92" charset="0"/>
                <a:cs typeface="Geneva" pitchFamily="92" charset="0"/>
              </a:rPr>
              <a:t>State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90161" y="1935140"/>
            <a:ext cx="184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 w="12700">
                  <a:solidFill>
                    <a:srgbClr val="336699">
                      <a:satMod val="155000"/>
                    </a:srgbClr>
                  </a:solidFill>
                  <a:prstDash val="solid"/>
                </a:ln>
                <a:solidFill>
                  <a:srgbClr val="D9D3A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Geneva"/>
                <a:cs typeface="Geneva"/>
              </a:rPr>
              <a:t>Test Case</a:t>
            </a: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08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10461" y="471133"/>
            <a:ext cx="77724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kern="0" cap="all" dirty="0">
                <a:solidFill>
                  <a:srgbClr val="003366"/>
                </a:solidFill>
                <a:latin typeface="Calibri" pitchFamily="34" charset="0"/>
                <a:ea typeface="Geneva"/>
                <a:cs typeface="Geneva"/>
              </a:rPr>
              <a:t>Functional flow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43173" y="1454115"/>
            <a:ext cx="607803" cy="789214"/>
          </a:xfrm>
          <a:prstGeom prst="rect">
            <a:avLst/>
          </a:prstGeom>
          <a:solidFill>
            <a:srgbClr val="9BBB59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1027" name="AutoShape 3"/>
          <p:cNvSpPr>
            <a:spLocks noChangeArrowheads="1"/>
          </p:cNvSpPr>
          <p:nvPr/>
        </p:nvSpPr>
        <p:spPr bwMode="auto">
          <a:xfrm>
            <a:off x="1776876" y="1958939"/>
            <a:ext cx="866775" cy="590550"/>
          </a:xfrm>
          <a:prstGeom prst="rightArrow">
            <a:avLst>
              <a:gd name="adj1" fmla="val 50000"/>
              <a:gd name="adj2" fmla="val 3669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64304" y="2969622"/>
            <a:ext cx="77724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kern="0" cap="all" dirty="0">
                <a:solidFill>
                  <a:srgbClr val="003366"/>
                </a:solidFill>
                <a:latin typeface="Calibri" pitchFamily="34" charset="0"/>
                <a:ea typeface="Geneva"/>
                <a:cs typeface="Geneva"/>
              </a:rPr>
              <a:t>UI flow</a:t>
            </a:r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2246268" y="4481812"/>
            <a:ext cx="866775" cy="590550"/>
          </a:xfrm>
          <a:prstGeom prst="rightArrow">
            <a:avLst>
              <a:gd name="adj1" fmla="val 50000"/>
              <a:gd name="adj2" fmla="val 3669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5416187" y="4452203"/>
            <a:ext cx="866775" cy="590550"/>
          </a:xfrm>
          <a:prstGeom prst="rightArrow">
            <a:avLst>
              <a:gd name="adj1" fmla="val 50000"/>
              <a:gd name="adj2" fmla="val 3669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8912" y="1609344"/>
            <a:ext cx="46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A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rot="10800000">
            <a:off x="304800" y="3340608"/>
            <a:ext cx="80954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772400" cy="939800"/>
          </a:xfrm>
        </p:spPr>
        <p:txBody>
          <a:bodyPr/>
          <a:lstStyle/>
          <a:p>
            <a:r>
              <a:rPr lang="en-US" sz="3200" dirty="0" smtClean="0"/>
              <a:t>Device anywhere: Concepts</a:t>
            </a:r>
            <a:endParaRPr lang="en-US" sz="3200" dirty="0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1129939" y="2398995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39952" y="2542032"/>
            <a:ext cx="438912" cy="475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S</a:t>
            </a:r>
          </a:p>
        </p:txBody>
      </p:sp>
      <p:cxnSp>
        <p:nvCxnSpPr>
          <p:cNvPr id="40" name="Straight Arrow Connector 39"/>
          <p:cNvCxnSpPr/>
          <p:nvPr/>
        </p:nvCxnSpPr>
        <p:spPr bwMode="auto">
          <a:xfrm rot="16200000" flipH="1">
            <a:off x="865632" y="2365248"/>
            <a:ext cx="207264" cy="1828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2885205" y="1472403"/>
            <a:ext cx="607803" cy="789214"/>
          </a:xfrm>
          <a:prstGeom prst="rect">
            <a:avLst/>
          </a:prstGeom>
          <a:solidFill>
            <a:srgbClr val="9BBB59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80944" y="1627632"/>
            <a:ext cx="46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A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3671971" y="2417283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81984" y="2560320"/>
            <a:ext cx="438912" cy="475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S</a:t>
            </a:r>
          </a:p>
        </p:txBody>
      </p:sp>
      <p:cxnSp>
        <p:nvCxnSpPr>
          <p:cNvPr id="45" name="Straight Arrow Connector 44"/>
          <p:cNvCxnSpPr/>
          <p:nvPr/>
        </p:nvCxnSpPr>
        <p:spPr bwMode="auto">
          <a:xfrm rot="16200000" flipH="1">
            <a:off x="3407664" y="2383536"/>
            <a:ext cx="207264" cy="1828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AutoShape 3"/>
          <p:cNvSpPr>
            <a:spLocks noChangeArrowheads="1"/>
          </p:cNvSpPr>
          <p:nvPr/>
        </p:nvSpPr>
        <p:spPr bwMode="auto">
          <a:xfrm>
            <a:off x="4306716" y="1965035"/>
            <a:ext cx="866775" cy="590550"/>
          </a:xfrm>
          <a:prstGeom prst="rightArrow">
            <a:avLst>
              <a:gd name="adj1" fmla="val 50000"/>
              <a:gd name="adj2" fmla="val 3669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47" name="Rectangle 2"/>
          <p:cNvSpPr>
            <a:spLocks noChangeArrowheads="1"/>
          </p:cNvSpPr>
          <p:nvPr/>
        </p:nvSpPr>
        <p:spPr bwMode="auto">
          <a:xfrm>
            <a:off x="5366277" y="1832067"/>
            <a:ext cx="607803" cy="789214"/>
          </a:xfrm>
          <a:prstGeom prst="rect">
            <a:avLst/>
          </a:prstGeom>
          <a:solidFill>
            <a:srgbClr val="9BBB59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62016" y="1987296"/>
            <a:ext cx="46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A</a:t>
            </a:r>
          </a:p>
        </p:txBody>
      </p:sp>
      <p:sp>
        <p:nvSpPr>
          <p:cNvPr id="49" name="AutoShape 3"/>
          <p:cNvSpPr>
            <a:spLocks noChangeArrowheads="1"/>
          </p:cNvSpPr>
          <p:nvPr/>
        </p:nvSpPr>
        <p:spPr bwMode="auto">
          <a:xfrm>
            <a:off x="6263532" y="1922363"/>
            <a:ext cx="866775" cy="590550"/>
          </a:xfrm>
          <a:prstGeom prst="rightArrow">
            <a:avLst>
              <a:gd name="adj1" fmla="val 50000"/>
              <a:gd name="adj2" fmla="val 3669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7445395" y="1813779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55408" y="1956816"/>
            <a:ext cx="438912" cy="475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S</a:t>
            </a: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385845" y="3922995"/>
            <a:ext cx="607803" cy="789214"/>
          </a:xfrm>
          <a:prstGeom prst="rect">
            <a:avLst/>
          </a:prstGeom>
          <a:solidFill>
            <a:srgbClr val="9BBB59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1584" y="4078224"/>
            <a:ext cx="46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A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rot="16200000" flipH="1">
            <a:off x="908304" y="4834128"/>
            <a:ext cx="207264" cy="1828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1215283" y="4776435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66" name="Rectangle 4"/>
          <p:cNvSpPr>
            <a:spLocks noChangeArrowheads="1"/>
          </p:cNvSpPr>
          <p:nvPr/>
        </p:nvSpPr>
        <p:spPr bwMode="auto">
          <a:xfrm>
            <a:off x="1367683" y="4928835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1520083" y="5081235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1672483" y="5233635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06880" y="5327904"/>
            <a:ext cx="438912" cy="475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S</a:t>
            </a:r>
          </a:p>
        </p:txBody>
      </p:sp>
      <p:sp>
        <p:nvSpPr>
          <p:cNvPr id="70" name="Rectangle 2"/>
          <p:cNvSpPr>
            <a:spLocks noChangeArrowheads="1"/>
          </p:cNvSpPr>
          <p:nvPr/>
        </p:nvSpPr>
        <p:spPr bwMode="auto">
          <a:xfrm>
            <a:off x="3391173" y="3953475"/>
            <a:ext cx="607803" cy="789214"/>
          </a:xfrm>
          <a:prstGeom prst="rect">
            <a:avLst/>
          </a:prstGeom>
          <a:solidFill>
            <a:srgbClr val="9BBB59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86912" y="4108704"/>
            <a:ext cx="46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A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16200000" flipH="1">
            <a:off x="3913632" y="4864608"/>
            <a:ext cx="207264" cy="1828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4220611" y="4806915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4373011" y="4959315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4525411" y="5111715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4677811" y="5264115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12208" y="5358384"/>
            <a:ext cx="438912" cy="475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S</a:t>
            </a:r>
          </a:p>
        </p:txBody>
      </p:sp>
      <p:sp>
        <p:nvSpPr>
          <p:cNvPr id="78" name="Rectangle 2"/>
          <p:cNvSpPr>
            <a:spLocks noChangeArrowheads="1"/>
          </p:cNvSpPr>
          <p:nvPr/>
        </p:nvSpPr>
        <p:spPr bwMode="auto">
          <a:xfrm>
            <a:off x="6603765" y="3971763"/>
            <a:ext cx="607803" cy="789214"/>
          </a:xfrm>
          <a:prstGeom prst="rect">
            <a:avLst/>
          </a:prstGeom>
          <a:solidFill>
            <a:srgbClr val="9BBB59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699504" y="4126992"/>
            <a:ext cx="46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A</a:t>
            </a:r>
          </a:p>
        </p:txBody>
      </p:sp>
      <p:cxnSp>
        <p:nvCxnSpPr>
          <p:cNvPr id="80" name="Straight Arrow Connector 79"/>
          <p:cNvCxnSpPr/>
          <p:nvPr/>
        </p:nvCxnSpPr>
        <p:spPr bwMode="auto">
          <a:xfrm rot="16200000" flipH="1">
            <a:off x="7126224" y="4882896"/>
            <a:ext cx="207264" cy="1828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7433203" y="4825203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7585603" y="4977603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7738003" y="5130003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7890403" y="5282403"/>
            <a:ext cx="448926" cy="728254"/>
          </a:xfrm>
          <a:prstGeom prst="rect">
            <a:avLst/>
          </a:prstGeom>
          <a:solidFill>
            <a:srgbClr val="F79646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/>
              <a:cs typeface="Genev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924800" y="5376672"/>
            <a:ext cx="438912" cy="475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24242"/>
                </a:solidFill>
                <a:latin typeface="Calibri" pitchFamily="34" charset="0"/>
                <a:ea typeface="Geneva"/>
                <a:cs typeface="Geneva"/>
              </a:rPr>
              <a:t>S</a:t>
            </a:r>
          </a:p>
        </p:txBody>
      </p:sp>
      <p:sp>
        <p:nvSpPr>
          <p:cNvPr id="5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Device anywhere: </a:t>
            </a:r>
            <a:r>
              <a:rPr lang="en-US" sz="2800" dirty="0" smtClean="0"/>
              <a:t>Studio Workspace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Screen shot 2011-09-20 at 11.58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84" y="886962"/>
            <a:ext cx="8452632" cy="52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2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 foto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09" y="1902156"/>
            <a:ext cx="2323273" cy="3484910"/>
          </a:xfrm>
          <a:prstGeom prst="rect">
            <a:avLst/>
          </a:prstGeom>
        </p:spPr>
      </p:pic>
      <p:pic>
        <p:nvPicPr>
          <p:cNvPr id="3" name="Picture 2" descr="la foto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" y="1904999"/>
            <a:ext cx="2320637" cy="34809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76" y="-164235"/>
            <a:ext cx="9353168" cy="939800"/>
          </a:xfrm>
        </p:spPr>
        <p:txBody>
          <a:bodyPr/>
          <a:lstStyle/>
          <a:p>
            <a:r>
              <a:rPr lang="en-US" sz="2800" dirty="0" smtClean="0"/>
              <a:t>Additional Benefits - Internationalization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52945" y="2022759"/>
            <a:ext cx="631277" cy="2242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14" name="Rectangle 13"/>
          <p:cNvSpPr/>
          <p:nvPr/>
        </p:nvSpPr>
        <p:spPr bwMode="auto">
          <a:xfrm>
            <a:off x="5887172" y="2853913"/>
            <a:ext cx="586093" cy="4233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16" name="Right Arrow 15"/>
          <p:cNvSpPr/>
          <p:nvPr/>
        </p:nvSpPr>
        <p:spPr bwMode="auto">
          <a:xfrm>
            <a:off x="3801707" y="3020410"/>
            <a:ext cx="1278085" cy="63129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18" name="Right Arrow 17"/>
          <p:cNvSpPr/>
          <p:nvPr/>
        </p:nvSpPr>
        <p:spPr bwMode="auto">
          <a:xfrm>
            <a:off x="2328231" y="2092306"/>
            <a:ext cx="512862" cy="12211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5374909" y="3038545"/>
            <a:ext cx="512862" cy="12211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91584" y="2852690"/>
            <a:ext cx="586093" cy="4233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17" name="Right Arrow 16"/>
          <p:cNvSpPr/>
          <p:nvPr/>
        </p:nvSpPr>
        <p:spPr bwMode="auto">
          <a:xfrm>
            <a:off x="6817865" y="3016838"/>
            <a:ext cx="512862" cy="12211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la foto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46" y="1884446"/>
            <a:ext cx="2314807" cy="3472211"/>
          </a:xfrm>
          <a:prstGeom prst="rect">
            <a:avLst/>
          </a:prstGeom>
        </p:spPr>
      </p:pic>
      <p:pic>
        <p:nvPicPr>
          <p:cNvPr id="36" name="Picture 35" descr="la foto 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99" y="1874205"/>
            <a:ext cx="2310967" cy="3466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24" y="-218980"/>
            <a:ext cx="8991896" cy="939800"/>
          </a:xfrm>
        </p:spPr>
        <p:txBody>
          <a:bodyPr/>
          <a:lstStyle/>
          <a:p>
            <a:r>
              <a:rPr lang="en-US" sz="2800" dirty="0"/>
              <a:t>Additional Benefits - Internationalization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852945" y="2022759"/>
            <a:ext cx="631277" cy="2242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30" name="Rectangle 29"/>
          <p:cNvSpPr/>
          <p:nvPr/>
        </p:nvSpPr>
        <p:spPr bwMode="auto">
          <a:xfrm>
            <a:off x="5887172" y="2853913"/>
            <a:ext cx="586093" cy="4233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31" name="Right Arrow 30"/>
          <p:cNvSpPr/>
          <p:nvPr/>
        </p:nvSpPr>
        <p:spPr bwMode="auto">
          <a:xfrm>
            <a:off x="3801707" y="3020410"/>
            <a:ext cx="1278085" cy="63129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32" name="Right Arrow 31"/>
          <p:cNvSpPr/>
          <p:nvPr/>
        </p:nvSpPr>
        <p:spPr bwMode="auto">
          <a:xfrm>
            <a:off x="2328231" y="2092306"/>
            <a:ext cx="512862" cy="12211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5374909" y="3038545"/>
            <a:ext cx="512862" cy="12211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7391584" y="2852690"/>
            <a:ext cx="586093" cy="4233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35" name="Right Arrow 34"/>
          <p:cNvSpPr/>
          <p:nvPr/>
        </p:nvSpPr>
        <p:spPr bwMode="auto">
          <a:xfrm>
            <a:off x="6817865" y="3016838"/>
            <a:ext cx="512862" cy="12211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8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Additional Benefits </a:t>
            </a:r>
            <a:r>
              <a:rPr lang="en-US" sz="2800" dirty="0" smtClean="0"/>
              <a:t>– The MEC Use </a:t>
            </a:r>
            <a:r>
              <a:rPr lang="en-US" sz="2800" dirty="0" err="1" smtClean="0"/>
              <a:t>CAse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49" y="5005748"/>
            <a:ext cx="7772400" cy="5064125"/>
          </a:xfrm>
        </p:spPr>
        <p:txBody>
          <a:bodyPr/>
          <a:lstStyle/>
          <a:p>
            <a:pPr marL="342900" lvl="1" indent="-342900">
              <a:buNone/>
            </a:pPr>
            <a:endParaRPr lang="en-US" sz="2200" dirty="0" smtClean="0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28</a:t>
            </a:fld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8612" y="1352250"/>
            <a:ext cx="7721105" cy="3185480"/>
            <a:chOff x="129726" y="1240994"/>
            <a:chExt cx="7721105" cy="3185480"/>
          </a:xfrm>
        </p:grpSpPr>
        <p:sp>
          <p:nvSpPr>
            <p:cNvPr id="8" name="Rectangle 7"/>
            <p:cNvSpPr/>
            <p:nvPr/>
          </p:nvSpPr>
          <p:spPr bwMode="auto">
            <a:xfrm>
              <a:off x="129726" y="1240994"/>
              <a:ext cx="1938711" cy="26251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424242"/>
                  </a:solidFill>
                  <a:latin typeface="Calibri" pitchFamily="34" charset="0"/>
                  <a:ea typeface="Geneva"/>
                  <a:cs typeface="Geneva"/>
                </a:rPr>
                <a:t>Set Express Checkout API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992" y="1647266"/>
              <a:ext cx="6440839" cy="18827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4073256" y="4092235"/>
              <a:ext cx="2425824" cy="26251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424242"/>
                  </a:solidFill>
                  <a:latin typeface="Calibri" pitchFamily="34" charset="0"/>
                  <a:ea typeface="Geneva"/>
                  <a:cs typeface="Geneva"/>
                </a:rPr>
                <a:t>Get Express Checkout Details API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004110" y="4085880"/>
              <a:ext cx="1840540" cy="26251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424242"/>
                  </a:solidFill>
                  <a:latin typeface="Calibri" pitchFamily="34" charset="0"/>
                  <a:ea typeface="Geneva"/>
                  <a:cs typeface="Geneva"/>
                </a:rPr>
                <a:t>Do Express Checkout API</a:t>
              </a:r>
            </a:p>
          </p:txBody>
        </p:sp>
        <p:sp>
          <p:nvSpPr>
            <p:cNvPr id="14" name="Bent-Up Arrow 13"/>
            <p:cNvSpPr/>
            <p:nvPr/>
          </p:nvSpPr>
          <p:spPr bwMode="auto">
            <a:xfrm rot="5400000">
              <a:off x="279797" y="1895435"/>
              <a:ext cx="1046502" cy="822960"/>
            </a:xfrm>
            <a:prstGeom prst="bentUpArrow">
              <a:avLst/>
            </a:prstGeom>
            <a:gradFill flip="none" rotWithShape="1">
              <a:gsLst>
                <a:gs pos="39000">
                  <a:srgbClr val="9EE056">
                    <a:alpha val="72000"/>
                  </a:srgbClr>
                </a:gs>
                <a:gs pos="2000">
                  <a:srgbClr val="FFFFFF">
                    <a:alpha val="72000"/>
                  </a:srgbClr>
                </a:gs>
              </a:gsLst>
              <a:lin ang="0" scaled="1"/>
              <a:tileRect/>
            </a:gradFill>
            <a:ln w="9525" cap="flat" cmpd="sng" algn="ctr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" name="Bent-Up Arrow 15"/>
            <p:cNvSpPr/>
            <p:nvPr/>
          </p:nvSpPr>
          <p:spPr bwMode="auto">
            <a:xfrm rot="16200000" flipH="1">
              <a:off x="6732184" y="3707127"/>
              <a:ext cx="681718" cy="644922"/>
            </a:xfrm>
            <a:prstGeom prst="bentUpArrow">
              <a:avLst>
                <a:gd name="adj1" fmla="val 26135"/>
                <a:gd name="adj2" fmla="val 25000"/>
                <a:gd name="adj3" fmla="val 25000"/>
              </a:avLst>
            </a:prstGeom>
            <a:gradFill flip="none" rotWithShape="1">
              <a:gsLst>
                <a:gs pos="30000">
                  <a:srgbClr val="9EE056">
                    <a:alpha val="72000"/>
                  </a:srgbClr>
                </a:gs>
                <a:gs pos="0">
                  <a:srgbClr val="FFFFFF">
                    <a:alpha val="72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 algn="ctr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8" name="Left Arrow 17"/>
            <p:cNvSpPr/>
            <p:nvPr/>
          </p:nvSpPr>
          <p:spPr bwMode="auto">
            <a:xfrm>
              <a:off x="3052829" y="4005656"/>
              <a:ext cx="756979" cy="420818"/>
            </a:xfrm>
            <a:prstGeom prst="leftArrow">
              <a:avLst/>
            </a:prstGeom>
            <a:gradFill flip="none" rotWithShape="1">
              <a:gsLst>
                <a:gs pos="73000">
                  <a:srgbClr val="9EE056">
                    <a:alpha val="72000"/>
                  </a:srgbClr>
                </a:gs>
                <a:gs pos="100000">
                  <a:srgbClr val="FFFFFF">
                    <a:alpha val="72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 algn="ctr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</p:grp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Automation: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Backend infrastructure with Java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Native Java API calls for Action and States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Integrate with already existing </a:t>
            </a:r>
            <a:r>
              <a:rPr lang="en-US" sz="2200" dirty="0" err="1" smtClean="0">
                <a:solidFill>
                  <a:schemeClr val="tx2"/>
                </a:solidFill>
              </a:rPr>
              <a:t>MegaJars</a:t>
            </a:r>
            <a:r>
              <a:rPr lang="en-US" sz="2200" dirty="0" smtClean="0">
                <a:solidFill>
                  <a:schemeClr val="tx2"/>
                </a:solidFill>
              </a:rPr>
              <a:t> for JAWS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JAWS brings in a whole bunch of PayPal test functionalities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eBay Mobile Checkout test case with DA has eBay and PayPal APIs working together 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End to End testing made possible</a:t>
            </a:r>
          </a:p>
          <a:p>
            <a:pPr marL="342900" lvl="1" indent="-342900">
              <a:buFont typeface="Arial"/>
              <a:buChar char="•"/>
            </a:pPr>
            <a:endParaRPr lang="en-US" sz="2200" dirty="0" smtClean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29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7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>
            <a:spLocks noChangeArrowheads="1"/>
          </p:cNvSpPr>
          <p:nvPr/>
        </p:nvSpPr>
        <p:spPr bwMode="auto">
          <a:xfrm>
            <a:off x="762000" y="1752600"/>
            <a:ext cx="7772400" cy="615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 sz="2400" b="1" dirty="0">
                <a:solidFill>
                  <a:srgbClr val="3333CC"/>
                </a:solidFill>
                <a:latin typeface="Arial" charset="0"/>
                <a:ea typeface="宋体" pitchFamily="2" charset="-122"/>
                <a:cs typeface="Arial" charset="0"/>
              </a:rPr>
              <a:t>Mobile Build, Automation and Monitoring Strategy</a:t>
            </a:r>
            <a:endParaRPr lang="en-GB" altLang="zh-CN" sz="2400" b="1" dirty="0">
              <a:solidFill>
                <a:srgbClr val="3333CC"/>
              </a:solidFill>
              <a:latin typeface="Arial" charset="0"/>
              <a:ea typeface="宋体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098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30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40632" y="1553505"/>
            <a:ext cx="8662737" cy="32751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24242"/>
              </a:solidFill>
              <a:latin typeface="Calibri" pitchFamily="34" charset="0"/>
              <a:ea typeface="Geneva" pitchFamily="92" charset="0"/>
              <a:cs typeface="Geneva" pitchFamily="9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33772" y="2967335"/>
            <a:ext cx="64765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 w="1905"/>
                <a:gradFill>
                  <a:gsLst>
                    <a:gs pos="0">
                      <a:srgbClr val="003366">
                        <a:shade val="20000"/>
                        <a:satMod val="200000"/>
                      </a:srgbClr>
                    </a:gs>
                    <a:gs pos="78000">
                      <a:srgbClr val="00336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00336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  <a:ea typeface="Geneva"/>
                <a:cs typeface="Geneva"/>
              </a:rPr>
              <a:t>PayPal iPhone P2P App Automation Demo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36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5792"/>
            <a:ext cx="7772400" cy="581346"/>
          </a:xfrm>
        </p:spPr>
        <p:txBody>
          <a:bodyPr/>
          <a:lstStyle/>
          <a:p>
            <a:r>
              <a:rPr lang="en-US" dirty="0" smtClean="0"/>
              <a:t>Mobile Automation : Continuous Integration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9FBEE0"/>
                </a:solidFill>
              </a:rPr>
              <a:t>Mobile Device Automation - December 2010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31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33929" y="1229587"/>
            <a:ext cx="943429" cy="852714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Geneva"/>
                <a:cs typeface="Geneva"/>
              </a:rPr>
              <a:t>Hudson Server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717471" y="1229587"/>
            <a:ext cx="943429" cy="852714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Geneva"/>
                <a:cs typeface="Geneva"/>
              </a:rPr>
              <a:t>DA Server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96068" y="1229587"/>
            <a:ext cx="943429" cy="852714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Geneva"/>
                <a:cs typeface="Geneva"/>
              </a:rPr>
              <a:t>Email Alerts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5800" y="2465185"/>
            <a:ext cx="179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Verdana" pitchFamily="34" charset="0"/>
                <a:ea typeface="Geneva"/>
                <a:cs typeface="Geneva"/>
              </a:rPr>
              <a:t>1. Hudson builds Official QA Build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99543" y="3044996"/>
            <a:ext cx="179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Verdana" pitchFamily="34" charset="0"/>
                <a:ea typeface="Geneva"/>
                <a:cs typeface="Geneva"/>
              </a:rPr>
              <a:t>2.1 Script installs build and starts BAT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06028" y="5119892"/>
            <a:ext cx="179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Verdana" pitchFamily="34" charset="0"/>
                <a:ea typeface="Geneva"/>
                <a:cs typeface="Geneva"/>
              </a:rPr>
              <a:t>4.1 Notify users by emails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2785962" y="1131001"/>
            <a:ext cx="17109" cy="4911512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2" name="Straight Connector 41"/>
          <p:cNvCxnSpPr/>
          <p:nvPr/>
        </p:nvCxnSpPr>
        <p:spPr>
          <a:xfrm>
            <a:off x="5571665" y="1131001"/>
            <a:ext cx="260" cy="4952478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3" name="Straight Connector 42"/>
          <p:cNvCxnSpPr/>
          <p:nvPr/>
        </p:nvCxnSpPr>
        <p:spPr>
          <a:xfrm>
            <a:off x="769257" y="2271894"/>
            <a:ext cx="7175482" cy="28122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4" name="TextBox 43"/>
          <p:cNvSpPr txBox="1"/>
          <p:nvPr/>
        </p:nvSpPr>
        <p:spPr>
          <a:xfrm>
            <a:off x="3209703" y="4294619"/>
            <a:ext cx="179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Verdana" pitchFamily="34" charset="0"/>
                <a:ea typeface="Geneva"/>
                <a:cs typeface="Geneva"/>
              </a:rPr>
              <a:t>3. BAT execution is completed</a:t>
            </a:r>
          </a:p>
        </p:txBody>
      </p:sp>
      <p:cxnSp>
        <p:nvCxnSpPr>
          <p:cNvPr id="51" name="Elbow Connector 50"/>
          <p:cNvCxnSpPr>
            <a:stCxn id="35" idx="3"/>
            <a:endCxn id="37" idx="0"/>
          </p:cNvCxnSpPr>
          <p:nvPr/>
        </p:nvCxnSpPr>
        <p:spPr bwMode="auto">
          <a:xfrm>
            <a:off x="2485571" y="2696018"/>
            <a:ext cx="1613858" cy="3489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3" name="Straight Arrow Connector 52"/>
          <p:cNvCxnSpPr>
            <a:stCxn id="37" idx="2"/>
            <a:endCxn id="44" idx="0"/>
          </p:cNvCxnSpPr>
          <p:nvPr/>
        </p:nvCxnSpPr>
        <p:spPr bwMode="auto">
          <a:xfrm>
            <a:off x="4099429" y="3506661"/>
            <a:ext cx="10160" cy="7879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Elbow Connector 54"/>
          <p:cNvCxnSpPr>
            <a:stCxn id="44" idx="3"/>
            <a:endCxn id="40" idx="0"/>
          </p:cNvCxnSpPr>
          <p:nvPr/>
        </p:nvCxnSpPr>
        <p:spPr bwMode="auto">
          <a:xfrm>
            <a:off x="5009474" y="4525452"/>
            <a:ext cx="1796440" cy="59444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163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Mobile Automation: </a:t>
            </a:r>
            <a:r>
              <a:rPr lang="en-US" sz="2800" dirty="0" err="1" smtClean="0"/>
              <a:t>RoadMaP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Integrate with continuous build system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End to end testing with in-app mobile web pages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Automate feature test cases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Simplified TC definition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Cross functional testing &amp; training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Build out device pool based on consumer market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Possible integration with </a:t>
            </a:r>
            <a:r>
              <a:rPr lang="en-US" sz="2200" dirty="0" err="1" smtClean="0">
                <a:solidFill>
                  <a:schemeClr val="tx2"/>
                </a:solidFill>
              </a:rPr>
              <a:t>BlueFin</a:t>
            </a:r>
            <a:r>
              <a:rPr lang="en-US" sz="2200" dirty="0" smtClean="0">
                <a:solidFill>
                  <a:schemeClr val="tx2"/>
                </a:solidFill>
              </a:rPr>
              <a:t> (mega jars)</a:t>
            </a:r>
          </a:p>
          <a:p>
            <a:pPr marL="342900" lvl="1" indent="-342900">
              <a:buFont typeface="Arial"/>
              <a:buChar char="•"/>
            </a:pPr>
            <a:endParaRPr lang="en-US" sz="2200" dirty="0" smtClean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lang="en-US" sz="2200" dirty="0" smtClean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32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0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Mobile Automation:</a:t>
            </a:r>
            <a:r>
              <a:rPr lang="en-US" sz="2000" dirty="0" smtClean="0"/>
              <a:t> </a:t>
            </a:r>
            <a:r>
              <a:rPr lang="en-US" sz="2800" dirty="0" smtClean="0"/>
              <a:t>Metrics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Manual BAT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~3 hours on a new build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r>
              <a:rPr lang="en-US" sz="2000" b="1" dirty="0" smtClean="0"/>
              <a:t>Automation Investment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New tool kit creation = 7 days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Additional device = 2 </a:t>
            </a:r>
            <a:r>
              <a:rPr lang="en-US" sz="2000" dirty="0" smtClean="0"/>
              <a:t>days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/>
            <a:endParaRPr lang="en-US" sz="2000" dirty="0" smtClean="0"/>
          </a:p>
          <a:p>
            <a:r>
              <a:rPr lang="en-US" sz="2000" b="1" dirty="0" smtClean="0"/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12 min runtime AND the ability to run entire suite on EVERY build with little to no manual intervention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dirty="0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33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4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303" y="975204"/>
            <a:ext cx="7772400" cy="5064125"/>
          </a:xfrm>
        </p:spPr>
        <p:txBody>
          <a:bodyPr/>
          <a:lstStyle/>
          <a:p>
            <a:pPr marL="342900" lvl="1" indent="-342900" algn="ctr">
              <a:buNone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marL="342900" lvl="1" indent="-342900" algn="ctr">
              <a:buNone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marL="342900" lvl="1" indent="-342900" algn="ctr">
              <a:buNone/>
            </a:pPr>
            <a:r>
              <a:rPr lang="en-US" sz="2400" b="1" dirty="0" smtClean="0">
                <a:solidFill>
                  <a:schemeClr val="tx2"/>
                </a:solidFill>
              </a:rPr>
              <a:t>Q &amp; A</a:t>
            </a:r>
          </a:p>
          <a:p>
            <a:pPr marL="342900" lvl="1" indent="-342900" algn="ctr">
              <a:buNone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marL="342900" lvl="1" indent="-342900" algn="ctr">
              <a:buNone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marL="342900" lvl="1" indent="-342900" algn="ctr">
              <a:buNone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marL="342900" lvl="1" indent="-342900" algn="ctr">
              <a:buNone/>
            </a:pPr>
            <a:r>
              <a:rPr lang="en-US" sz="2400" b="1" dirty="0" smtClean="0">
                <a:solidFill>
                  <a:schemeClr val="tx2"/>
                </a:solidFill>
              </a:rPr>
              <a:t>Thank You!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931DCEC-39A3-4C66-A64A-6DD4F4019D8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6330462"/>
            <a:ext cx="4888523" cy="40102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9FBEE0"/>
                </a:solidFill>
              </a:rPr>
              <a:t>Mobile </a:t>
            </a:r>
            <a:r>
              <a:rPr lang="fr-FR" dirty="0" err="1" smtClean="0">
                <a:solidFill>
                  <a:srgbClr val="9FBEE0"/>
                </a:solidFill>
              </a:rPr>
              <a:t>Device</a:t>
            </a:r>
            <a:r>
              <a:rPr lang="fr-FR" smtClean="0">
                <a:solidFill>
                  <a:srgbClr val="9FBEE0"/>
                </a:solidFill>
              </a:rPr>
              <a:t> Automation</a:t>
            </a:r>
            <a:endParaRPr lang="en-US" sz="1400" b="0" i="0" dirty="0">
              <a:solidFill>
                <a:srgbClr val="9FBE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6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What are the challenges for Build and Automation?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62000" y="1600200"/>
          <a:ext cx="76200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512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Build System…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620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44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Build System…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620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sap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4038600"/>
            <a:ext cx="26289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Build System…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620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08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Build System…</a:t>
            </a:r>
          </a:p>
        </p:txBody>
      </p:sp>
      <p:sp>
        <p:nvSpPr>
          <p:cNvPr id="4100" name="Line 976"/>
          <p:cNvSpPr>
            <a:spLocks noChangeShapeType="1"/>
          </p:cNvSpPr>
          <p:nvPr/>
        </p:nvSpPr>
        <p:spPr bwMode="auto">
          <a:xfrm>
            <a:off x="2874963" y="4294188"/>
            <a:ext cx="8229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01" name="Line 977"/>
          <p:cNvSpPr>
            <a:spLocks noChangeShapeType="1"/>
          </p:cNvSpPr>
          <p:nvPr/>
        </p:nvSpPr>
        <p:spPr bwMode="auto">
          <a:xfrm>
            <a:off x="-96838" y="5086350"/>
            <a:ext cx="8229601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62000" y="1066800"/>
          <a:ext cx="7620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9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Different Levels…Different Solutions…One number 80</a:t>
            </a:r>
          </a:p>
        </p:txBody>
      </p:sp>
      <p:pic>
        <p:nvPicPr>
          <p:cNvPr id="5" name="Picture 4" descr="mobileauto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7010400" cy="50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2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2">
  <a:themeElements>
    <a:clrScheme name="PayPal Colors">
      <a:dk1>
        <a:srgbClr val="424242"/>
      </a:dk1>
      <a:lt1>
        <a:srgbClr val="FFFFFF"/>
      </a:lt1>
      <a:dk2>
        <a:srgbClr val="336699"/>
      </a:dk2>
      <a:lt2>
        <a:srgbClr val="D9D3A4"/>
      </a:lt2>
      <a:accent1>
        <a:srgbClr val="9FBEE0"/>
      </a:accent1>
      <a:accent2>
        <a:srgbClr val="FFEECC"/>
      </a:accent2>
      <a:accent3>
        <a:srgbClr val="FFAA00"/>
      </a:accent3>
      <a:accent4>
        <a:srgbClr val="999999"/>
      </a:accent4>
      <a:accent5>
        <a:srgbClr val="E27133"/>
      </a:accent5>
      <a:accent6>
        <a:srgbClr val="003366"/>
      </a:accent6>
      <a:hlink>
        <a:srgbClr val="E27133"/>
      </a:hlink>
      <a:folHlink>
        <a:srgbClr val="FFAA00"/>
      </a:folHlink>
    </a:clrScheme>
    <a:fontScheme name="template_2">
      <a:majorFont>
        <a:latin typeface="Verdana"/>
        <a:ea typeface="Geneva"/>
        <a:cs typeface="Geneva"/>
      </a:majorFont>
      <a:minorFont>
        <a:latin typeface="Verdan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92" charset="0"/>
            <a:ea typeface="Geneva" pitchFamily="92" charset="0"/>
            <a:cs typeface="Geneva" pitchFamily="9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92" charset="0"/>
            <a:ea typeface="Geneva" pitchFamily="92" charset="0"/>
            <a:cs typeface="Geneva" pitchFamily="92" charset="0"/>
          </a:defRPr>
        </a:defPPr>
      </a:lstStyle>
    </a:lnDef>
  </a:objectDefaults>
  <a:extraClrSchemeLst>
    <a:extraClrScheme>
      <a:clrScheme name="template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13">
        <a:dk1>
          <a:srgbClr val="424242"/>
        </a:dk1>
        <a:lt1>
          <a:srgbClr val="FFFFFF"/>
        </a:lt1>
        <a:dk2>
          <a:srgbClr val="2B74A0"/>
        </a:dk2>
        <a:lt2>
          <a:srgbClr val="808080"/>
        </a:lt2>
        <a:accent1>
          <a:srgbClr val="9FBEE0"/>
        </a:accent1>
        <a:accent2>
          <a:srgbClr val="FFEECC"/>
        </a:accent2>
        <a:accent3>
          <a:srgbClr val="FFFFFF"/>
        </a:accent3>
        <a:accent4>
          <a:srgbClr val="373737"/>
        </a:accent4>
        <a:accent5>
          <a:srgbClr val="CDDBED"/>
        </a:accent5>
        <a:accent6>
          <a:srgbClr val="E7D8B9"/>
        </a:accent6>
        <a:hlink>
          <a:srgbClr val="E27133"/>
        </a:hlink>
        <a:folHlink>
          <a:srgbClr val="FFAA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emplate_2">
  <a:themeElements>
    <a:clrScheme name="PayPal Colors">
      <a:dk1>
        <a:srgbClr val="424242"/>
      </a:dk1>
      <a:lt1>
        <a:srgbClr val="FFFFFF"/>
      </a:lt1>
      <a:dk2>
        <a:srgbClr val="336699"/>
      </a:dk2>
      <a:lt2>
        <a:srgbClr val="D9D3A4"/>
      </a:lt2>
      <a:accent1>
        <a:srgbClr val="9FBEE0"/>
      </a:accent1>
      <a:accent2>
        <a:srgbClr val="FFEECC"/>
      </a:accent2>
      <a:accent3>
        <a:srgbClr val="FFAA00"/>
      </a:accent3>
      <a:accent4>
        <a:srgbClr val="999999"/>
      </a:accent4>
      <a:accent5>
        <a:srgbClr val="E27133"/>
      </a:accent5>
      <a:accent6>
        <a:srgbClr val="003366"/>
      </a:accent6>
      <a:hlink>
        <a:srgbClr val="E27133"/>
      </a:hlink>
      <a:folHlink>
        <a:srgbClr val="FFAA00"/>
      </a:folHlink>
    </a:clrScheme>
    <a:fontScheme name="template_2">
      <a:majorFont>
        <a:latin typeface="Verdana"/>
        <a:ea typeface="Geneva"/>
        <a:cs typeface="Geneva"/>
      </a:majorFont>
      <a:minorFont>
        <a:latin typeface="Verdan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92" charset="0"/>
            <a:ea typeface="Geneva" pitchFamily="92" charset="0"/>
            <a:cs typeface="Geneva" pitchFamily="9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92" charset="0"/>
            <a:ea typeface="Geneva" pitchFamily="92" charset="0"/>
            <a:cs typeface="Geneva" pitchFamily="92" charset="0"/>
          </a:defRPr>
        </a:defPPr>
      </a:lstStyle>
    </a:lnDef>
  </a:objectDefaults>
  <a:extraClrSchemeLst>
    <a:extraClrScheme>
      <a:clrScheme name="template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2 13">
        <a:dk1>
          <a:srgbClr val="424242"/>
        </a:dk1>
        <a:lt1>
          <a:srgbClr val="FFFFFF"/>
        </a:lt1>
        <a:dk2>
          <a:srgbClr val="2B74A0"/>
        </a:dk2>
        <a:lt2>
          <a:srgbClr val="808080"/>
        </a:lt2>
        <a:accent1>
          <a:srgbClr val="9FBEE0"/>
        </a:accent1>
        <a:accent2>
          <a:srgbClr val="FFEECC"/>
        </a:accent2>
        <a:accent3>
          <a:srgbClr val="FFFFFF"/>
        </a:accent3>
        <a:accent4>
          <a:srgbClr val="373737"/>
        </a:accent4>
        <a:accent5>
          <a:srgbClr val="CDDBED"/>
        </a:accent5>
        <a:accent6>
          <a:srgbClr val="E7D8B9"/>
        </a:accent6>
        <a:hlink>
          <a:srgbClr val="E27133"/>
        </a:hlink>
        <a:folHlink>
          <a:srgbClr val="FFAA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FAD268E8C38847A5E0E6B7E1E4692C" ma:contentTypeVersion="11" ma:contentTypeDescription="Create a new document." ma:contentTypeScope="" ma:versionID="6a0ce2341aa7bb7210fdafcd061a9a2e">
  <xsd:schema xmlns:xsd="http://www.w3.org/2001/XMLSchema" xmlns:xs="http://www.w3.org/2001/XMLSchema" xmlns:p="http://schemas.microsoft.com/office/2006/metadata/properties" xmlns:ns2="e981daca-5dcb-4c1f-a06f-440a30028fae" xmlns:ns3="9c856419-a39b-40bc-9d8c-f56542ef83df" targetNamespace="http://schemas.microsoft.com/office/2006/metadata/properties" ma:root="true" ma:fieldsID="a4e04bc1bf67e3c50d77370fc39b4c84" ns2:_="" ns3:_="">
    <xsd:import namespace="e981daca-5dcb-4c1f-a06f-440a30028fae"/>
    <xsd:import namespace="9c856419-a39b-40bc-9d8c-f56542ef83df"/>
    <xsd:element name="properties">
      <xsd:complexType>
        <xsd:sequence>
          <xsd:element name="documentManagement">
            <xsd:complexType>
              <xsd:all>
                <xsd:element ref="ns2:eBayNoteeBay_x0020_Organization" minOccurs="0"/>
                <xsd:element ref="ns2:eBay_x0020_OrganizationTaxHTField0" minOccurs="0"/>
                <xsd:element ref="ns3:TaxCatchAll" minOccurs="0"/>
                <xsd:element ref="ns2:eBayNoteeBay_x0020_BusinessUnit" minOccurs="0"/>
                <xsd:element ref="ns2:eBay_x0020_BusinessUnitTaxHTField0" minOccurs="0"/>
                <xsd:element ref="ns2:eBayNoteeBay_x0020_GeoLocation" minOccurs="0"/>
                <xsd:element ref="ns2:eBay_x0020_GeoLocationTaxHTField0" minOccurs="0"/>
                <xsd:element ref="ns2:Speak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1daca-5dcb-4c1f-a06f-440a30028fae" elementFormDefault="qualified">
    <xsd:import namespace="http://schemas.microsoft.com/office/2006/documentManagement/types"/>
    <xsd:import namespace="http://schemas.microsoft.com/office/infopath/2007/PartnerControls"/>
    <xsd:element name="eBayNoteeBay_x0020_Organization" ma:index="8" nillable="true" ma:displayName="eBayNoteeBay Organization" ma:description="ebay Taxonomy note field" ma:hidden="true" ma:internalName="eBayNoteeBay_x0020_Organization">
      <xsd:simpleType>
        <xsd:restriction base="dms:Note"/>
      </xsd:simpleType>
    </xsd:element>
    <xsd:element name="eBay_x0020_OrganizationTaxHTField0" ma:index="10" nillable="true" ma:taxonomy="true" ma:internalName="eBay_x0020_OrganizationTaxHTField0" ma:taxonomyFieldName="eBay_x0020_Organization" ma:displayName="eBay Organization" ma:default="9;#Information Technology|e5c983cf-01bb-4f81-a350-d407e58044f6" ma:fieldId="{8ef0aa60-3e27-421b-ae52-32bd19ff2b5a}" ma:sspId="b36964d2-35f4-4bf5-bd25-52b49d861695" ma:termSetId="e2a25916-a92d-4728-88a2-cdd6fb04898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ayNoteeBay_x0020_BusinessUnit" ma:index="12" nillable="true" ma:displayName="eBayNoteeBay BusinessUnit" ma:description="ebay Taxonomy note field" ma:hidden="true" ma:internalName="eBayNoteeBay_x0020_BusinessUnit">
      <xsd:simpleType>
        <xsd:restriction base="dms:Note"/>
      </xsd:simpleType>
    </xsd:element>
    <xsd:element name="eBay_x0020_BusinessUnitTaxHTField0" ma:index="14" nillable="true" ma:taxonomy="true" ma:internalName="eBay_x0020_BusinessUnitTaxHTField0" ma:taxonomyFieldName="eBay_x0020_BusinessUnit" ma:displayName="eBay BusinessUnit" ma:default="20;#Corporate|b4c33990-eb08-4f71-b2f6-e53e5eea7ace" ma:fieldId="{4dba5251-4b6e-4be9-99f4-63ff77bfe7a9}" ma:sspId="b36964d2-35f4-4bf5-bd25-52b49d861695" ma:termSetId="f9ff4575-4df5-4b05-8a68-710fd85950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ayNoteeBay_x0020_GeoLocation" ma:index="15" nillable="true" ma:displayName="eBayNoteeBay GeoLocation" ma:description="ebay Taxonomy note field" ma:hidden="true" ma:internalName="eBayNoteeBay_x0020_GeoLocation">
      <xsd:simpleType>
        <xsd:restriction base="dms:Note"/>
      </xsd:simpleType>
    </xsd:element>
    <xsd:element name="eBay_x0020_GeoLocationTaxHTField0" ma:index="17" nillable="true" ma:taxonomy="true" ma:internalName="eBay_x0020_GeoLocationTaxHTField0" ma:taxonomyFieldName="eBay_x0020_GeoLocation" ma:displayName="eBay GeoLocation" ma:default="59;#Global|15b6c774-8a98-49da-ba73-c076d38f389f" ma:fieldId="{2eb2d6ac-cfd4-46d0-9bb6-d471a50c6d78}" ma:sspId="b36964d2-35f4-4bf5-bd25-52b49d861695" ma:termSetId="e13d4ee2-fbf7-4786-bbf4-e8f8b82761e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peaker" ma:index="18" nillable="true" ma:displayName="Speaker" ma:internalName="Speak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56419-a39b-40bc-9d8c-f56542ef83df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description="" ma:hidden="true" ma:list="{1daab504-fceb-4b69-85b2-bd91154be0a8}" ma:internalName="TaxCatchAll" ma:showField="CatchAllData" ma:web="9c856419-a39b-40bc-9d8c-f56542ef83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Bay_x0020_OrganizationTaxHTField0 xmlns="e981daca-5dcb-4c1f-a06f-440a30028fae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Information Technology</TermName>
          <TermId xmlns="http://schemas.microsoft.com/office/infopath/2007/PartnerControls">e5c983cf-01bb-4f81-a350-d407e58044f6</TermId>
        </TermInfo>
      </Terms>
    </eBay_x0020_OrganizationTaxHTField0>
    <eBay_x0020_BusinessUnitTaxHTField0 xmlns="e981daca-5dcb-4c1f-a06f-440a30028fa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Corporate</TermName>
          <TermId xmlns="http://schemas.microsoft.com/office/infopath/2007/PartnerControls">b4c33990-eb08-4f71-b2f6-e53e5eea7ace</TermId>
        </TermInfo>
      </Terms>
    </eBay_x0020_BusinessUnitTaxHTField0>
    <eBayNoteeBay_x0020_GeoLocation xmlns="e981daca-5dcb-4c1f-a06f-440a30028fae" xsi:nil="true"/>
    <eBay_x0020_GeoLocationTaxHTField0 xmlns="e981daca-5dcb-4c1f-a06f-440a30028fae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15b6c774-8a98-49da-ba73-c076d38f389f</TermId>
        </TermInfo>
      </Terms>
    </eBay_x0020_GeoLocationTaxHTField0>
    <eBayNoteeBay_x0020_Organization xmlns="e981daca-5dcb-4c1f-a06f-440a30028fae" xsi:nil="true"/>
    <eBayNoteeBay_x0020_BusinessUnit xmlns="e981daca-5dcb-4c1f-a06f-440a30028fae" xsi:nil="true"/>
    <TaxCatchAll xmlns="9c856419-a39b-40bc-9d8c-f56542ef83df">
      <Value>9</Value>
      <Value>59</Value>
      <Value>20</Value>
    </TaxCatchAll>
    <Speaker xmlns="e981daca-5dcb-4c1f-a06f-440a30028fae">Vince (eBay), Arun (PayPal)</Speaker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5AAC6-4120-4ADE-BD00-7CDD60E743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81daca-5dcb-4c1f-a06f-440a30028fae"/>
    <ds:schemaRef ds:uri="9c856419-a39b-40bc-9d8c-f56542ef83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6FB353-A322-464D-91AB-98634F00DC0C}">
  <ds:schemaRefs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9c856419-a39b-40bc-9d8c-f56542ef83df"/>
    <ds:schemaRef ds:uri="http://purl.org/dc/dcmitype/"/>
    <ds:schemaRef ds:uri="e981daca-5dcb-4c1f-a06f-440a30028fa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D7D87A8-3165-47A0-A595-4453ED4826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1603</Words>
  <Application>Microsoft Macintosh PowerPoint</Application>
  <PresentationFormat>On-screen Show (4:3)</PresentationFormat>
  <Paragraphs>283</Paragraphs>
  <Slides>34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template_2</vt:lpstr>
      <vt:lpstr>1_Default Design</vt:lpstr>
      <vt:lpstr>Default Design</vt:lpstr>
      <vt:lpstr>1_template_2</vt:lpstr>
      <vt:lpstr>PowerPoint Presentation</vt:lpstr>
      <vt:lpstr>Agenda</vt:lpstr>
      <vt:lpstr>PowerPoint Presentation</vt:lpstr>
      <vt:lpstr>What are the challenges for Build and Automation?</vt:lpstr>
      <vt:lpstr>Build System…</vt:lpstr>
      <vt:lpstr>Build System…</vt:lpstr>
      <vt:lpstr>Build System…</vt:lpstr>
      <vt:lpstr>Build System…</vt:lpstr>
      <vt:lpstr>Different Levels…Different Solutions…One number 80</vt:lpstr>
      <vt:lpstr>UI Automation Technologies</vt:lpstr>
      <vt:lpstr>DeviceAnywhere</vt:lpstr>
      <vt:lpstr>Webdriver…Mobile/Tab Web Automation </vt:lpstr>
      <vt:lpstr>API RoadRunner/LISA API/Services Automation </vt:lpstr>
      <vt:lpstr>API RoadRunner/LISA API/Services Automation </vt:lpstr>
      <vt:lpstr>Monitoring Tools</vt:lpstr>
      <vt:lpstr>Build/Monitoring Tools</vt:lpstr>
      <vt:lpstr>Build/Monitoring Tools</vt:lpstr>
      <vt:lpstr>PowerPoint Presentation</vt:lpstr>
      <vt:lpstr>What is Device Anywhere?</vt:lpstr>
      <vt:lpstr>Device Anywhere: H2 2010</vt:lpstr>
      <vt:lpstr>Device Anywhere: H2 2011</vt:lpstr>
      <vt:lpstr>Why Device Anywhere?</vt:lpstr>
      <vt:lpstr>Device anywhere: concepts</vt:lpstr>
      <vt:lpstr>Device anywhere: Concepts</vt:lpstr>
      <vt:lpstr>Device anywhere: Studio Workspace</vt:lpstr>
      <vt:lpstr>Additional Benefits - Internationalization</vt:lpstr>
      <vt:lpstr>Additional Benefits - Internationalization</vt:lpstr>
      <vt:lpstr>Additional Benefits – The MEC Use CAse</vt:lpstr>
      <vt:lpstr>Mobile Automation: Java</vt:lpstr>
      <vt:lpstr>PowerPoint Presentation</vt:lpstr>
      <vt:lpstr>Mobile Automation : Continuous Integration</vt:lpstr>
      <vt:lpstr>Mobile Automation: RoadMaP</vt:lpstr>
      <vt:lpstr>Mobile Automation: Metrics</vt:lpstr>
      <vt:lpstr>PowerPoint Presentation</vt:lpstr>
    </vt:vector>
  </TitlesOfParts>
  <Company>eBay,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Automation</dc:title>
  <dc:creator>eBay User</dc:creator>
  <cp:lastModifiedBy>Jeffrey  Hynes</cp:lastModifiedBy>
  <cp:revision>4</cp:revision>
  <dcterms:created xsi:type="dcterms:W3CDTF">2011-10-06T17:25:20Z</dcterms:created>
  <dcterms:modified xsi:type="dcterms:W3CDTF">2011-11-11T20:24:52Z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0x01010018FAD268E8C38847A5E0E6B7E1E4692C</vt:lpwstr>
  </property>
  <property fmtid="{D5CDD505-2E9C-101B-9397-08002B2CF9AE}" pid="3" name="eBay BusinessUnit">
    <vt:lpwstr>20;#Corporate|b4c33990-eb08-4f71-b2f6-e53e5eea7ace</vt:lpwstr>
  </property>
  <property fmtid="{D5CDD505-2E9C-101B-9397-08002B2CF9AE}" pid="4" name="eBay Organization">
    <vt:lpwstr>9;#Information Technology|e5c983cf-01bb-4f81-a350-d407e58044f6</vt:lpwstr>
  </property>
  <property fmtid="{D5CDD505-2E9C-101B-9397-08002B2CF9AE}" pid="5" name="eBay GeoLocation">
    <vt:lpwstr>59;#Global|15b6c774-8a98-49da-ba73-c076d38f389f</vt:lpwstr>
  </property>
  <property fmtid="{D5CDD505-2E9C-101B-9397-08002B2CF9AE}" pid="6" name="Order">
    <vt:r8>500</vt:r8>
  </property>
</Properties>
</file>